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2" r:id="rId5"/>
    <p:sldId id="259" r:id="rId6"/>
    <p:sldId id="260" r:id="rId7"/>
    <p:sldId id="261" r:id="rId8"/>
    <p:sldId id="263" r:id="rId9"/>
    <p:sldId id="262" r:id="rId10"/>
    <p:sldId id="264" r:id="rId11"/>
    <p:sldId id="265" r:id="rId12"/>
    <p:sldId id="273" r:id="rId13"/>
    <p:sldId id="268" r:id="rId14"/>
    <p:sldId id="266" r:id="rId15"/>
    <p:sldId id="275" r:id="rId16"/>
    <p:sldId id="267" r:id="rId17"/>
    <p:sldId id="269" r:id="rId18"/>
    <p:sldId id="276" r:id="rId19"/>
    <p:sldId id="274" r:id="rId20"/>
    <p:sldId id="277" r:id="rId21"/>
    <p:sldId id="278" r:id="rId22"/>
    <p:sldId id="279" r:id="rId23"/>
    <p:sldId id="280" r:id="rId24"/>
    <p:sldId id="283" r:id="rId25"/>
    <p:sldId id="2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955"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D39793-63CC-491B-A73F-AD11BBD3BE05}" type="doc">
      <dgm:prSet loTypeId="urn:microsoft.com/office/officeart/2016/7/layout/BasicLinearProcessNumbered" loCatId="process" qsTypeId="urn:microsoft.com/office/officeart/2005/8/quickstyle/simple2" qsCatId="simple" csTypeId="urn:microsoft.com/office/officeart/2005/8/colors/colorful5" csCatId="colorful"/>
      <dgm:spPr/>
      <dgm:t>
        <a:bodyPr/>
        <a:lstStyle/>
        <a:p>
          <a:endParaRPr lang="en-US"/>
        </a:p>
      </dgm:t>
    </dgm:pt>
    <dgm:pt modelId="{D173F469-9C0B-4196-AE27-C68D9083C855}">
      <dgm:prSet/>
      <dgm:spPr/>
      <dgm:t>
        <a:bodyPr/>
        <a:lstStyle/>
        <a:p>
          <a:r>
            <a:rPr lang="en-US"/>
            <a:t>Implementing the whole project on a cloud platform like Data Bricks.</a:t>
          </a:r>
        </a:p>
      </dgm:t>
    </dgm:pt>
    <dgm:pt modelId="{674AA507-619F-4685-88A7-361A2FF01A51}" type="parTrans" cxnId="{18BAF17F-C617-41BD-973A-F75E11956FA7}">
      <dgm:prSet/>
      <dgm:spPr/>
      <dgm:t>
        <a:bodyPr/>
        <a:lstStyle/>
        <a:p>
          <a:endParaRPr lang="en-US"/>
        </a:p>
      </dgm:t>
    </dgm:pt>
    <dgm:pt modelId="{95EA72BD-2B36-4123-A167-C2A45D5A940E}" type="sibTrans" cxnId="{18BAF17F-C617-41BD-973A-F75E11956FA7}">
      <dgm:prSet phldrT="1" phldr="0"/>
      <dgm:spPr/>
      <dgm:t>
        <a:bodyPr/>
        <a:lstStyle/>
        <a:p>
          <a:r>
            <a:rPr lang="en-US"/>
            <a:t>1</a:t>
          </a:r>
        </a:p>
      </dgm:t>
    </dgm:pt>
    <dgm:pt modelId="{DA38BDF6-E355-4D37-BF70-BB6B007C14C1}">
      <dgm:prSet/>
      <dgm:spPr/>
      <dgm:t>
        <a:bodyPr/>
        <a:lstStyle/>
        <a:p>
          <a:r>
            <a:rPr lang="en-US"/>
            <a:t>Sourcing the data from an API and integrating using Apache Kafka.</a:t>
          </a:r>
        </a:p>
      </dgm:t>
    </dgm:pt>
    <dgm:pt modelId="{CE3E5D47-1B7A-421F-B299-26DD54766188}" type="parTrans" cxnId="{6957FB68-CD4E-46D0-B82E-2E6FA62591C4}">
      <dgm:prSet/>
      <dgm:spPr/>
      <dgm:t>
        <a:bodyPr/>
        <a:lstStyle/>
        <a:p>
          <a:endParaRPr lang="en-US"/>
        </a:p>
      </dgm:t>
    </dgm:pt>
    <dgm:pt modelId="{73A4BDDC-F60A-419F-B89C-CC9777CC7641}" type="sibTrans" cxnId="{6957FB68-CD4E-46D0-B82E-2E6FA62591C4}">
      <dgm:prSet phldrT="2" phldr="0"/>
      <dgm:spPr/>
      <dgm:t>
        <a:bodyPr/>
        <a:lstStyle/>
        <a:p>
          <a:r>
            <a:rPr lang="en-US"/>
            <a:t>2</a:t>
          </a:r>
        </a:p>
      </dgm:t>
    </dgm:pt>
    <dgm:pt modelId="{FB78A996-522A-4647-98C6-D648D4311205}">
      <dgm:prSet/>
      <dgm:spPr/>
      <dgm:t>
        <a:bodyPr/>
        <a:lstStyle/>
        <a:p>
          <a:r>
            <a:rPr lang="en-US"/>
            <a:t>Leveraging the current dashboard to real-time analytical dashboard which is useful for the airport and airlines administration. </a:t>
          </a:r>
        </a:p>
      </dgm:t>
    </dgm:pt>
    <dgm:pt modelId="{E5101485-AB95-4432-938B-1351A7528899}" type="parTrans" cxnId="{AAA1668E-7C15-4C1B-A786-EF51A2F57EF5}">
      <dgm:prSet/>
      <dgm:spPr/>
      <dgm:t>
        <a:bodyPr/>
        <a:lstStyle/>
        <a:p>
          <a:endParaRPr lang="en-US"/>
        </a:p>
      </dgm:t>
    </dgm:pt>
    <dgm:pt modelId="{583EA892-1F73-4CC1-95BF-1B753B395AC1}" type="sibTrans" cxnId="{AAA1668E-7C15-4C1B-A786-EF51A2F57EF5}">
      <dgm:prSet phldrT="3" phldr="0"/>
      <dgm:spPr/>
      <dgm:t>
        <a:bodyPr/>
        <a:lstStyle/>
        <a:p>
          <a:r>
            <a:rPr lang="en-US"/>
            <a:t>3</a:t>
          </a:r>
        </a:p>
      </dgm:t>
    </dgm:pt>
    <dgm:pt modelId="{E1C05BCD-68AC-4D94-9EB9-1F266731D9E9}">
      <dgm:prSet/>
      <dgm:spPr/>
      <dgm:t>
        <a:bodyPr/>
        <a:lstStyle/>
        <a:p>
          <a:r>
            <a:rPr lang="en-US" dirty="0"/>
            <a:t>Building a web app using Flask for the public.</a:t>
          </a:r>
        </a:p>
      </dgm:t>
    </dgm:pt>
    <dgm:pt modelId="{250889F8-6420-4D7C-9A44-64F63DAC1AF6}" type="parTrans" cxnId="{9815B3E3-D252-482A-959A-06E808BE77CB}">
      <dgm:prSet/>
      <dgm:spPr/>
      <dgm:t>
        <a:bodyPr/>
        <a:lstStyle/>
        <a:p>
          <a:endParaRPr lang="en-US"/>
        </a:p>
      </dgm:t>
    </dgm:pt>
    <dgm:pt modelId="{8370B4BF-8D73-4465-92AB-AB3A65FA1533}" type="sibTrans" cxnId="{9815B3E3-D252-482A-959A-06E808BE77CB}">
      <dgm:prSet phldrT="4" phldr="0"/>
      <dgm:spPr/>
      <dgm:t>
        <a:bodyPr/>
        <a:lstStyle/>
        <a:p>
          <a:r>
            <a:rPr lang="en-US"/>
            <a:t>4</a:t>
          </a:r>
        </a:p>
      </dgm:t>
    </dgm:pt>
    <dgm:pt modelId="{462D8D89-1F13-4614-83E8-D9C1922352A7}" type="pres">
      <dgm:prSet presAssocID="{EED39793-63CC-491B-A73F-AD11BBD3BE05}" presName="Name0" presStyleCnt="0">
        <dgm:presLayoutVars>
          <dgm:animLvl val="lvl"/>
          <dgm:resizeHandles val="exact"/>
        </dgm:presLayoutVars>
      </dgm:prSet>
      <dgm:spPr/>
    </dgm:pt>
    <dgm:pt modelId="{039E6590-86EF-45B6-8BBA-CAB355479265}" type="pres">
      <dgm:prSet presAssocID="{D173F469-9C0B-4196-AE27-C68D9083C855}" presName="compositeNode" presStyleCnt="0">
        <dgm:presLayoutVars>
          <dgm:bulletEnabled val="1"/>
        </dgm:presLayoutVars>
      </dgm:prSet>
      <dgm:spPr/>
    </dgm:pt>
    <dgm:pt modelId="{ACC6E738-D255-4AC1-A338-E346F59123FF}" type="pres">
      <dgm:prSet presAssocID="{D173F469-9C0B-4196-AE27-C68D9083C855}" presName="bgRect" presStyleLbl="bgAccFollowNode1" presStyleIdx="0" presStyleCnt="4"/>
      <dgm:spPr/>
    </dgm:pt>
    <dgm:pt modelId="{772E6608-9D96-4F9C-A74D-6DC8D3CA23F3}" type="pres">
      <dgm:prSet presAssocID="{95EA72BD-2B36-4123-A167-C2A45D5A940E}" presName="sibTransNodeCircle" presStyleLbl="alignNode1" presStyleIdx="0" presStyleCnt="8">
        <dgm:presLayoutVars>
          <dgm:chMax val="0"/>
          <dgm:bulletEnabled/>
        </dgm:presLayoutVars>
      </dgm:prSet>
      <dgm:spPr/>
    </dgm:pt>
    <dgm:pt modelId="{0DC1C935-7553-465C-8AB5-9A4C5638A22F}" type="pres">
      <dgm:prSet presAssocID="{D173F469-9C0B-4196-AE27-C68D9083C855}" presName="bottomLine" presStyleLbl="alignNode1" presStyleIdx="1" presStyleCnt="8">
        <dgm:presLayoutVars/>
      </dgm:prSet>
      <dgm:spPr/>
    </dgm:pt>
    <dgm:pt modelId="{9F222F9F-93A5-474B-9423-113D11AE9CF0}" type="pres">
      <dgm:prSet presAssocID="{D173F469-9C0B-4196-AE27-C68D9083C855}" presName="nodeText" presStyleLbl="bgAccFollowNode1" presStyleIdx="0" presStyleCnt="4">
        <dgm:presLayoutVars>
          <dgm:bulletEnabled val="1"/>
        </dgm:presLayoutVars>
      </dgm:prSet>
      <dgm:spPr/>
    </dgm:pt>
    <dgm:pt modelId="{55680C01-20FC-47B2-A892-9E65FBB4562D}" type="pres">
      <dgm:prSet presAssocID="{95EA72BD-2B36-4123-A167-C2A45D5A940E}" presName="sibTrans" presStyleCnt="0"/>
      <dgm:spPr/>
    </dgm:pt>
    <dgm:pt modelId="{F0D3AE29-2C58-42E0-8E9F-6C0F3F4562F3}" type="pres">
      <dgm:prSet presAssocID="{DA38BDF6-E355-4D37-BF70-BB6B007C14C1}" presName="compositeNode" presStyleCnt="0">
        <dgm:presLayoutVars>
          <dgm:bulletEnabled val="1"/>
        </dgm:presLayoutVars>
      </dgm:prSet>
      <dgm:spPr/>
    </dgm:pt>
    <dgm:pt modelId="{A916337D-E7B6-4660-A8E3-4FC52F49EAAD}" type="pres">
      <dgm:prSet presAssocID="{DA38BDF6-E355-4D37-BF70-BB6B007C14C1}" presName="bgRect" presStyleLbl="bgAccFollowNode1" presStyleIdx="1" presStyleCnt="4"/>
      <dgm:spPr/>
    </dgm:pt>
    <dgm:pt modelId="{E1D23437-4367-4C9D-960B-D835C5101BAB}" type="pres">
      <dgm:prSet presAssocID="{73A4BDDC-F60A-419F-B89C-CC9777CC7641}" presName="sibTransNodeCircle" presStyleLbl="alignNode1" presStyleIdx="2" presStyleCnt="8">
        <dgm:presLayoutVars>
          <dgm:chMax val="0"/>
          <dgm:bulletEnabled/>
        </dgm:presLayoutVars>
      </dgm:prSet>
      <dgm:spPr/>
    </dgm:pt>
    <dgm:pt modelId="{6FE74AEB-0ACC-4272-81E4-F6776A450716}" type="pres">
      <dgm:prSet presAssocID="{DA38BDF6-E355-4D37-BF70-BB6B007C14C1}" presName="bottomLine" presStyleLbl="alignNode1" presStyleIdx="3" presStyleCnt="8">
        <dgm:presLayoutVars/>
      </dgm:prSet>
      <dgm:spPr/>
    </dgm:pt>
    <dgm:pt modelId="{5DEEBCDC-2BBF-4C4F-925C-915A21D6DBC8}" type="pres">
      <dgm:prSet presAssocID="{DA38BDF6-E355-4D37-BF70-BB6B007C14C1}" presName="nodeText" presStyleLbl="bgAccFollowNode1" presStyleIdx="1" presStyleCnt="4">
        <dgm:presLayoutVars>
          <dgm:bulletEnabled val="1"/>
        </dgm:presLayoutVars>
      </dgm:prSet>
      <dgm:spPr/>
    </dgm:pt>
    <dgm:pt modelId="{9DE04276-8C3E-4856-A9DD-C4D0EAEC9035}" type="pres">
      <dgm:prSet presAssocID="{73A4BDDC-F60A-419F-B89C-CC9777CC7641}" presName="sibTrans" presStyleCnt="0"/>
      <dgm:spPr/>
    </dgm:pt>
    <dgm:pt modelId="{85BE8CA4-2ED5-457F-87B2-18E2B7EF62AE}" type="pres">
      <dgm:prSet presAssocID="{FB78A996-522A-4647-98C6-D648D4311205}" presName="compositeNode" presStyleCnt="0">
        <dgm:presLayoutVars>
          <dgm:bulletEnabled val="1"/>
        </dgm:presLayoutVars>
      </dgm:prSet>
      <dgm:spPr/>
    </dgm:pt>
    <dgm:pt modelId="{ABCB3069-9F56-4097-B147-476F20FA6EEB}" type="pres">
      <dgm:prSet presAssocID="{FB78A996-522A-4647-98C6-D648D4311205}" presName="bgRect" presStyleLbl="bgAccFollowNode1" presStyleIdx="2" presStyleCnt="4"/>
      <dgm:spPr/>
    </dgm:pt>
    <dgm:pt modelId="{4243ECE9-1EE7-4690-942D-D6AE78396513}" type="pres">
      <dgm:prSet presAssocID="{583EA892-1F73-4CC1-95BF-1B753B395AC1}" presName="sibTransNodeCircle" presStyleLbl="alignNode1" presStyleIdx="4" presStyleCnt="8">
        <dgm:presLayoutVars>
          <dgm:chMax val="0"/>
          <dgm:bulletEnabled/>
        </dgm:presLayoutVars>
      </dgm:prSet>
      <dgm:spPr/>
    </dgm:pt>
    <dgm:pt modelId="{FDAA4955-65B9-4163-A13C-9B7FE0402806}" type="pres">
      <dgm:prSet presAssocID="{FB78A996-522A-4647-98C6-D648D4311205}" presName="bottomLine" presStyleLbl="alignNode1" presStyleIdx="5" presStyleCnt="8">
        <dgm:presLayoutVars/>
      </dgm:prSet>
      <dgm:spPr/>
    </dgm:pt>
    <dgm:pt modelId="{D4FF7750-7E97-4457-A9E1-5A0BCAE3CDB0}" type="pres">
      <dgm:prSet presAssocID="{FB78A996-522A-4647-98C6-D648D4311205}" presName="nodeText" presStyleLbl="bgAccFollowNode1" presStyleIdx="2" presStyleCnt="4">
        <dgm:presLayoutVars>
          <dgm:bulletEnabled val="1"/>
        </dgm:presLayoutVars>
      </dgm:prSet>
      <dgm:spPr/>
    </dgm:pt>
    <dgm:pt modelId="{7CB69D63-215B-4211-BEAD-DD908C55481A}" type="pres">
      <dgm:prSet presAssocID="{583EA892-1F73-4CC1-95BF-1B753B395AC1}" presName="sibTrans" presStyleCnt="0"/>
      <dgm:spPr/>
    </dgm:pt>
    <dgm:pt modelId="{E1B4A254-5980-4C2D-ADEB-AC8D153095D3}" type="pres">
      <dgm:prSet presAssocID="{E1C05BCD-68AC-4D94-9EB9-1F266731D9E9}" presName="compositeNode" presStyleCnt="0">
        <dgm:presLayoutVars>
          <dgm:bulletEnabled val="1"/>
        </dgm:presLayoutVars>
      </dgm:prSet>
      <dgm:spPr/>
    </dgm:pt>
    <dgm:pt modelId="{7B37C6DD-4E2D-4157-B40C-AC8AC16C686D}" type="pres">
      <dgm:prSet presAssocID="{E1C05BCD-68AC-4D94-9EB9-1F266731D9E9}" presName="bgRect" presStyleLbl="bgAccFollowNode1" presStyleIdx="3" presStyleCnt="4"/>
      <dgm:spPr/>
    </dgm:pt>
    <dgm:pt modelId="{EC5FECAA-3C35-45CB-A0CC-4B23DE2CF966}" type="pres">
      <dgm:prSet presAssocID="{8370B4BF-8D73-4465-92AB-AB3A65FA1533}" presName="sibTransNodeCircle" presStyleLbl="alignNode1" presStyleIdx="6" presStyleCnt="8">
        <dgm:presLayoutVars>
          <dgm:chMax val="0"/>
          <dgm:bulletEnabled/>
        </dgm:presLayoutVars>
      </dgm:prSet>
      <dgm:spPr/>
    </dgm:pt>
    <dgm:pt modelId="{84B250E4-184C-4363-AAC5-E2DD6F188E8D}" type="pres">
      <dgm:prSet presAssocID="{E1C05BCD-68AC-4D94-9EB9-1F266731D9E9}" presName="bottomLine" presStyleLbl="alignNode1" presStyleIdx="7" presStyleCnt="8">
        <dgm:presLayoutVars/>
      </dgm:prSet>
      <dgm:spPr/>
    </dgm:pt>
    <dgm:pt modelId="{E4FF0E62-FB08-4267-A287-2B7F9FC65E1B}" type="pres">
      <dgm:prSet presAssocID="{E1C05BCD-68AC-4D94-9EB9-1F266731D9E9}" presName="nodeText" presStyleLbl="bgAccFollowNode1" presStyleIdx="3" presStyleCnt="4">
        <dgm:presLayoutVars>
          <dgm:bulletEnabled val="1"/>
        </dgm:presLayoutVars>
      </dgm:prSet>
      <dgm:spPr/>
    </dgm:pt>
  </dgm:ptLst>
  <dgm:cxnLst>
    <dgm:cxn modelId="{F1C48822-0F87-41B3-BA2C-526AE93A3E15}" type="presOf" srcId="{8370B4BF-8D73-4465-92AB-AB3A65FA1533}" destId="{EC5FECAA-3C35-45CB-A0CC-4B23DE2CF966}" srcOrd="0" destOrd="0" presId="urn:microsoft.com/office/officeart/2016/7/layout/BasicLinearProcessNumbered"/>
    <dgm:cxn modelId="{BBB8645E-4422-412B-B089-84D68BABA27E}" type="presOf" srcId="{DA38BDF6-E355-4D37-BF70-BB6B007C14C1}" destId="{5DEEBCDC-2BBF-4C4F-925C-915A21D6DBC8}" srcOrd="1" destOrd="0" presId="urn:microsoft.com/office/officeart/2016/7/layout/BasicLinearProcessNumbered"/>
    <dgm:cxn modelId="{6957FB68-CD4E-46D0-B82E-2E6FA62591C4}" srcId="{EED39793-63CC-491B-A73F-AD11BBD3BE05}" destId="{DA38BDF6-E355-4D37-BF70-BB6B007C14C1}" srcOrd="1" destOrd="0" parTransId="{CE3E5D47-1B7A-421F-B299-26DD54766188}" sibTransId="{73A4BDDC-F60A-419F-B89C-CC9777CC7641}"/>
    <dgm:cxn modelId="{C4B4DA4D-F721-4A60-BBB8-3F58C664A0E9}" type="presOf" srcId="{D173F469-9C0B-4196-AE27-C68D9083C855}" destId="{ACC6E738-D255-4AC1-A338-E346F59123FF}" srcOrd="0" destOrd="0" presId="urn:microsoft.com/office/officeart/2016/7/layout/BasicLinearProcessNumbered"/>
    <dgm:cxn modelId="{93D3C979-C78A-4A72-A086-4C811B9DBBE4}" type="presOf" srcId="{DA38BDF6-E355-4D37-BF70-BB6B007C14C1}" destId="{A916337D-E7B6-4660-A8E3-4FC52F49EAAD}" srcOrd="0" destOrd="0" presId="urn:microsoft.com/office/officeart/2016/7/layout/BasicLinearProcessNumbered"/>
    <dgm:cxn modelId="{18BAF17F-C617-41BD-973A-F75E11956FA7}" srcId="{EED39793-63CC-491B-A73F-AD11BBD3BE05}" destId="{D173F469-9C0B-4196-AE27-C68D9083C855}" srcOrd="0" destOrd="0" parTransId="{674AA507-619F-4685-88A7-361A2FF01A51}" sibTransId="{95EA72BD-2B36-4123-A167-C2A45D5A940E}"/>
    <dgm:cxn modelId="{FA77EC85-8902-4D9A-9A07-449A381133EF}" type="presOf" srcId="{E1C05BCD-68AC-4D94-9EB9-1F266731D9E9}" destId="{E4FF0E62-FB08-4267-A287-2B7F9FC65E1B}" srcOrd="1" destOrd="0" presId="urn:microsoft.com/office/officeart/2016/7/layout/BasicLinearProcessNumbered"/>
    <dgm:cxn modelId="{AAA1668E-7C15-4C1B-A786-EF51A2F57EF5}" srcId="{EED39793-63CC-491B-A73F-AD11BBD3BE05}" destId="{FB78A996-522A-4647-98C6-D648D4311205}" srcOrd="2" destOrd="0" parTransId="{E5101485-AB95-4432-938B-1351A7528899}" sibTransId="{583EA892-1F73-4CC1-95BF-1B753B395AC1}"/>
    <dgm:cxn modelId="{8289F490-E647-4001-BE62-BF0B75EFF113}" type="presOf" srcId="{95EA72BD-2B36-4123-A167-C2A45D5A940E}" destId="{772E6608-9D96-4F9C-A74D-6DC8D3CA23F3}" srcOrd="0" destOrd="0" presId="urn:microsoft.com/office/officeart/2016/7/layout/BasicLinearProcessNumbered"/>
    <dgm:cxn modelId="{C48FBD95-AEDB-4AE7-A79E-93EF3EE4B6D5}" type="presOf" srcId="{EED39793-63CC-491B-A73F-AD11BBD3BE05}" destId="{462D8D89-1F13-4614-83E8-D9C1922352A7}" srcOrd="0" destOrd="0" presId="urn:microsoft.com/office/officeart/2016/7/layout/BasicLinearProcessNumbered"/>
    <dgm:cxn modelId="{4635029C-C3C9-4C57-8C08-897A1C0065F2}" type="presOf" srcId="{FB78A996-522A-4647-98C6-D648D4311205}" destId="{D4FF7750-7E97-4457-A9E1-5A0BCAE3CDB0}" srcOrd="1" destOrd="0" presId="urn:microsoft.com/office/officeart/2016/7/layout/BasicLinearProcessNumbered"/>
    <dgm:cxn modelId="{CCFA3AC7-5CA7-4DF5-AC66-F833B113BCF8}" type="presOf" srcId="{FB78A996-522A-4647-98C6-D648D4311205}" destId="{ABCB3069-9F56-4097-B147-476F20FA6EEB}" srcOrd="0" destOrd="0" presId="urn:microsoft.com/office/officeart/2016/7/layout/BasicLinearProcessNumbered"/>
    <dgm:cxn modelId="{2FFC2CD9-903E-46A1-BE8A-DDFE6F3B4410}" type="presOf" srcId="{73A4BDDC-F60A-419F-B89C-CC9777CC7641}" destId="{E1D23437-4367-4C9D-960B-D835C5101BAB}" srcOrd="0" destOrd="0" presId="urn:microsoft.com/office/officeart/2016/7/layout/BasicLinearProcessNumbered"/>
    <dgm:cxn modelId="{91A730E1-2AD8-4714-BD8E-241C36287B52}" type="presOf" srcId="{E1C05BCD-68AC-4D94-9EB9-1F266731D9E9}" destId="{7B37C6DD-4E2D-4157-B40C-AC8AC16C686D}" srcOrd="0" destOrd="0" presId="urn:microsoft.com/office/officeart/2016/7/layout/BasicLinearProcessNumbered"/>
    <dgm:cxn modelId="{9815B3E3-D252-482A-959A-06E808BE77CB}" srcId="{EED39793-63CC-491B-A73F-AD11BBD3BE05}" destId="{E1C05BCD-68AC-4D94-9EB9-1F266731D9E9}" srcOrd="3" destOrd="0" parTransId="{250889F8-6420-4D7C-9A44-64F63DAC1AF6}" sibTransId="{8370B4BF-8D73-4465-92AB-AB3A65FA1533}"/>
    <dgm:cxn modelId="{03614AF4-B125-4F80-A9EC-F0BC51FCB194}" type="presOf" srcId="{583EA892-1F73-4CC1-95BF-1B753B395AC1}" destId="{4243ECE9-1EE7-4690-942D-D6AE78396513}" srcOrd="0" destOrd="0" presId="urn:microsoft.com/office/officeart/2016/7/layout/BasicLinearProcessNumbered"/>
    <dgm:cxn modelId="{42B65BF9-0145-4479-8E1C-BEC0D8A12184}" type="presOf" srcId="{D173F469-9C0B-4196-AE27-C68D9083C855}" destId="{9F222F9F-93A5-474B-9423-113D11AE9CF0}" srcOrd="1" destOrd="0" presId="urn:microsoft.com/office/officeart/2016/7/layout/BasicLinearProcessNumbered"/>
    <dgm:cxn modelId="{F76CBDC3-554C-4D47-A7AA-56CEA90A8C46}" type="presParOf" srcId="{462D8D89-1F13-4614-83E8-D9C1922352A7}" destId="{039E6590-86EF-45B6-8BBA-CAB355479265}" srcOrd="0" destOrd="0" presId="urn:microsoft.com/office/officeart/2016/7/layout/BasicLinearProcessNumbered"/>
    <dgm:cxn modelId="{6853679B-A498-41A7-A583-7EB96033918C}" type="presParOf" srcId="{039E6590-86EF-45B6-8BBA-CAB355479265}" destId="{ACC6E738-D255-4AC1-A338-E346F59123FF}" srcOrd="0" destOrd="0" presId="urn:microsoft.com/office/officeart/2016/7/layout/BasicLinearProcessNumbered"/>
    <dgm:cxn modelId="{DB61A425-175A-463D-BBC9-0209FC3A26D6}" type="presParOf" srcId="{039E6590-86EF-45B6-8BBA-CAB355479265}" destId="{772E6608-9D96-4F9C-A74D-6DC8D3CA23F3}" srcOrd="1" destOrd="0" presId="urn:microsoft.com/office/officeart/2016/7/layout/BasicLinearProcessNumbered"/>
    <dgm:cxn modelId="{B2030783-E2C9-4099-A671-40E7AF80F48F}" type="presParOf" srcId="{039E6590-86EF-45B6-8BBA-CAB355479265}" destId="{0DC1C935-7553-465C-8AB5-9A4C5638A22F}" srcOrd="2" destOrd="0" presId="urn:microsoft.com/office/officeart/2016/7/layout/BasicLinearProcessNumbered"/>
    <dgm:cxn modelId="{6B410C71-2704-4EB2-89E6-A58918B1806F}" type="presParOf" srcId="{039E6590-86EF-45B6-8BBA-CAB355479265}" destId="{9F222F9F-93A5-474B-9423-113D11AE9CF0}" srcOrd="3" destOrd="0" presId="urn:microsoft.com/office/officeart/2016/7/layout/BasicLinearProcessNumbered"/>
    <dgm:cxn modelId="{860E1CE1-8D89-4CC9-A882-F7F17DD2CAAC}" type="presParOf" srcId="{462D8D89-1F13-4614-83E8-D9C1922352A7}" destId="{55680C01-20FC-47B2-A892-9E65FBB4562D}" srcOrd="1" destOrd="0" presId="urn:microsoft.com/office/officeart/2016/7/layout/BasicLinearProcessNumbered"/>
    <dgm:cxn modelId="{A70F899A-D12D-4BF6-A5D9-EBA2228A0C3D}" type="presParOf" srcId="{462D8D89-1F13-4614-83E8-D9C1922352A7}" destId="{F0D3AE29-2C58-42E0-8E9F-6C0F3F4562F3}" srcOrd="2" destOrd="0" presId="urn:microsoft.com/office/officeart/2016/7/layout/BasicLinearProcessNumbered"/>
    <dgm:cxn modelId="{BE3FD2AC-42F3-4D8E-8702-365177597289}" type="presParOf" srcId="{F0D3AE29-2C58-42E0-8E9F-6C0F3F4562F3}" destId="{A916337D-E7B6-4660-A8E3-4FC52F49EAAD}" srcOrd="0" destOrd="0" presId="urn:microsoft.com/office/officeart/2016/7/layout/BasicLinearProcessNumbered"/>
    <dgm:cxn modelId="{4F19C0F3-FEC0-4BF8-B5FA-BC37885F8A60}" type="presParOf" srcId="{F0D3AE29-2C58-42E0-8E9F-6C0F3F4562F3}" destId="{E1D23437-4367-4C9D-960B-D835C5101BAB}" srcOrd="1" destOrd="0" presId="urn:microsoft.com/office/officeart/2016/7/layout/BasicLinearProcessNumbered"/>
    <dgm:cxn modelId="{7CDA1799-F088-4DB8-B770-228A4BED34EF}" type="presParOf" srcId="{F0D3AE29-2C58-42E0-8E9F-6C0F3F4562F3}" destId="{6FE74AEB-0ACC-4272-81E4-F6776A450716}" srcOrd="2" destOrd="0" presId="urn:microsoft.com/office/officeart/2016/7/layout/BasicLinearProcessNumbered"/>
    <dgm:cxn modelId="{CA8E128C-2CBA-43E1-BA6F-0E8432AECD5B}" type="presParOf" srcId="{F0D3AE29-2C58-42E0-8E9F-6C0F3F4562F3}" destId="{5DEEBCDC-2BBF-4C4F-925C-915A21D6DBC8}" srcOrd="3" destOrd="0" presId="urn:microsoft.com/office/officeart/2016/7/layout/BasicLinearProcessNumbered"/>
    <dgm:cxn modelId="{9A94576E-E909-4758-B445-BDC179B3FC02}" type="presParOf" srcId="{462D8D89-1F13-4614-83E8-D9C1922352A7}" destId="{9DE04276-8C3E-4856-A9DD-C4D0EAEC9035}" srcOrd="3" destOrd="0" presId="urn:microsoft.com/office/officeart/2016/7/layout/BasicLinearProcessNumbered"/>
    <dgm:cxn modelId="{931F9497-4117-44E6-965D-654578E028D3}" type="presParOf" srcId="{462D8D89-1F13-4614-83E8-D9C1922352A7}" destId="{85BE8CA4-2ED5-457F-87B2-18E2B7EF62AE}" srcOrd="4" destOrd="0" presId="urn:microsoft.com/office/officeart/2016/7/layout/BasicLinearProcessNumbered"/>
    <dgm:cxn modelId="{95BC09C0-E837-40E7-AA69-55ACE5B16BCB}" type="presParOf" srcId="{85BE8CA4-2ED5-457F-87B2-18E2B7EF62AE}" destId="{ABCB3069-9F56-4097-B147-476F20FA6EEB}" srcOrd="0" destOrd="0" presId="urn:microsoft.com/office/officeart/2016/7/layout/BasicLinearProcessNumbered"/>
    <dgm:cxn modelId="{4C24AB60-37E8-426C-8E28-A0564FB7C016}" type="presParOf" srcId="{85BE8CA4-2ED5-457F-87B2-18E2B7EF62AE}" destId="{4243ECE9-1EE7-4690-942D-D6AE78396513}" srcOrd="1" destOrd="0" presId="urn:microsoft.com/office/officeart/2016/7/layout/BasicLinearProcessNumbered"/>
    <dgm:cxn modelId="{35B2EFC1-BD0A-4CD5-80D9-9DD8B3CE726A}" type="presParOf" srcId="{85BE8CA4-2ED5-457F-87B2-18E2B7EF62AE}" destId="{FDAA4955-65B9-4163-A13C-9B7FE0402806}" srcOrd="2" destOrd="0" presId="urn:microsoft.com/office/officeart/2016/7/layout/BasicLinearProcessNumbered"/>
    <dgm:cxn modelId="{3ED2CE17-87E1-4B9C-AFCD-779FCF6F981A}" type="presParOf" srcId="{85BE8CA4-2ED5-457F-87B2-18E2B7EF62AE}" destId="{D4FF7750-7E97-4457-A9E1-5A0BCAE3CDB0}" srcOrd="3" destOrd="0" presId="urn:microsoft.com/office/officeart/2016/7/layout/BasicLinearProcessNumbered"/>
    <dgm:cxn modelId="{095B93ED-5B2D-4345-BE13-2D1E33532B61}" type="presParOf" srcId="{462D8D89-1F13-4614-83E8-D9C1922352A7}" destId="{7CB69D63-215B-4211-BEAD-DD908C55481A}" srcOrd="5" destOrd="0" presId="urn:microsoft.com/office/officeart/2016/7/layout/BasicLinearProcessNumbered"/>
    <dgm:cxn modelId="{EADA15BE-8771-48FE-9B18-843A2B3C283C}" type="presParOf" srcId="{462D8D89-1F13-4614-83E8-D9C1922352A7}" destId="{E1B4A254-5980-4C2D-ADEB-AC8D153095D3}" srcOrd="6" destOrd="0" presId="urn:microsoft.com/office/officeart/2016/7/layout/BasicLinearProcessNumbered"/>
    <dgm:cxn modelId="{CF931394-EE2A-47A5-BE3A-7D4EB937C448}" type="presParOf" srcId="{E1B4A254-5980-4C2D-ADEB-AC8D153095D3}" destId="{7B37C6DD-4E2D-4157-B40C-AC8AC16C686D}" srcOrd="0" destOrd="0" presId="urn:microsoft.com/office/officeart/2016/7/layout/BasicLinearProcessNumbered"/>
    <dgm:cxn modelId="{59D103F5-8261-4B6B-A7A1-D4A42BA4C7E0}" type="presParOf" srcId="{E1B4A254-5980-4C2D-ADEB-AC8D153095D3}" destId="{EC5FECAA-3C35-45CB-A0CC-4B23DE2CF966}" srcOrd="1" destOrd="0" presId="urn:microsoft.com/office/officeart/2016/7/layout/BasicLinearProcessNumbered"/>
    <dgm:cxn modelId="{415F5D86-598D-4073-B44E-5206D2CD9D51}" type="presParOf" srcId="{E1B4A254-5980-4C2D-ADEB-AC8D153095D3}" destId="{84B250E4-184C-4363-AAC5-E2DD6F188E8D}" srcOrd="2" destOrd="0" presId="urn:microsoft.com/office/officeart/2016/7/layout/BasicLinearProcessNumbered"/>
    <dgm:cxn modelId="{59C248D2-B536-4B24-93C6-E608EE1B9134}" type="presParOf" srcId="{E1B4A254-5980-4C2D-ADEB-AC8D153095D3}" destId="{E4FF0E62-FB08-4267-A287-2B7F9FC65E1B}"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C6E738-D255-4AC1-A338-E346F59123FF}">
      <dsp:nvSpPr>
        <dsp:cNvPr id="0" name=""/>
        <dsp:cNvSpPr/>
      </dsp:nvSpPr>
      <dsp:spPr>
        <a:xfrm>
          <a:off x="3080" y="464830"/>
          <a:ext cx="2444055" cy="3421677"/>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711200">
            <a:lnSpc>
              <a:spcPct val="90000"/>
            </a:lnSpc>
            <a:spcBef>
              <a:spcPct val="0"/>
            </a:spcBef>
            <a:spcAft>
              <a:spcPct val="35000"/>
            </a:spcAft>
            <a:buNone/>
          </a:pPr>
          <a:r>
            <a:rPr lang="en-US" sz="1600" kern="1200"/>
            <a:t>Implementing the whole project on a cloud platform like Data Bricks.</a:t>
          </a:r>
        </a:p>
      </dsp:txBody>
      <dsp:txXfrm>
        <a:off x="3080" y="1765067"/>
        <a:ext cx="2444055" cy="2053006"/>
      </dsp:txXfrm>
    </dsp:sp>
    <dsp:sp modelId="{772E6608-9D96-4F9C-A74D-6DC8D3CA23F3}">
      <dsp:nvSpPr>
        <dsp:cNvPr id="0" name=""/>
        <dsp:cNvSpPr/>
      </dsp:nvSpPr>
      <dsp:spPr>
        <a:xfrm>
          <a:off x="711856" y="806997"/>
          <a:ext cx="1026503" cy="1026503"/>
        </a:xfrm>
        <a:prstGeom prst="ellips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862184" y="957325"/>
        <a:ext cx="725847" cy="725847"/>
      </dsp:txXfrm>
    </dsp:sp>
    <dsp:sp modelId="{0DC1C935-7553-465C-8AB5-9A4C5638A22F}">
      <dsp:nvSpPr>
        <dsp:cNvPr id="0" name=""/>
        <dsp:cNvSpPr/>
      </dsp:nvSpPr>
      <dsp:spPr>
        <a:xfrm>
          <a:off x="3080" y="3886435"/>
          <a:ext cx="2444055" cy="72"/>
        </a:xfrm>
        <a:prstGeom prst="rect">
          <a:avLst/>
        </a:prstGeom>
        <a:solidFill>
          <a:schemeClr val="accent5">
            <a:hueOff val="-965506"/>
            <a:satOff val="-2488"/>
            <a:lumOff val="-1681"/>
            <a:alphaOff val="0"/>
          </a:schemeClr>
        </a:solidFill>
        <a:ln w="12700" cap="flat" cmpd="sng" algn="ctr">
          <a:solidFill>
            <a:schemeClr val="accent5">
              <a:hueOff val="-965506"/>
              <a:satOff val="-2488"/>
              <a:lumOff val="-1681"/>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A916337D-E7B6-4660-A8E3-4FC52F49EAAD}">
      <dsp:nvSpPr>
        <dsp:cNvPr id="0" name=""/>
        <dsp:cNvSpPr/>
      </dsp:nvSpPr>
      <dsp:spPr>
        <a:xfrm>
          <a:off x="2691541" y="464830"/>
          <a:ext cx="2444055" cy="3421677"/>
        </a:xfrm>
        <a:prstGeom prst="rect">
          <a:avLst/>
        </a:prstGeom>
        <a:solidFill>
          <a:schemeClr val="accent5">
            <a:tint val="40000"/>
            <a:alpha val="90000"/>
            <a:hueOff val="-2246587"/>
            <a:satOff val="-7611"/>
            <a:lumOff val="-976"/>
            <a:alphaOff val="0"/>
          </a:schemeClr>
        </a:solidFill>
        <a:ln w="12700" cap="flat" cmpd="sng" algn="ctr">
          <a:solidFill>
            <a:schemeClr val="accent5">
              <a:tint val="40000"/>
              <a:alpha val="90000"/>
              <a:hueOff val="-2246587"/>
              <a:satOff val="-7611"/>
              <a:lumOff val="-97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711200">
            <a:lnSpc>
              <a:spcPct val="90000"/>
            </a:lnSpc>
            <a:spcBef>
              <a:spcPct val="0"/>
            </a:spcBef>
            <a:spcAft>
              <a:spcPct val="35000"/>
            </a:spcAft>
            <a:buNone/>
          </a:pPr>
          <a:r>
            <a:rPr lang="en-US" sz="1600" kern="1200"/>
            <a:t>Sourcing the data from an API and integrating using Apache Kafka.</a:t>
          </a:r>
        </a:p>
      </dsp:txBody>
      <dsp:txXfrm>
        <a:off x="2691541" y="1765067"/>
        <a:ext cx="2444055" cy="2053006"/>
      </dsp:txXfrm>
    </dsp:sp>
    <dsp:sp modelId="{E1D23437-4367-4C9D-960B-D835C5101BAB}">
      <dsp:nvSpPr>
        <dsp:cNvPr id="0" name=""/>
        <dsp:cNvSpPr/>
      </dsp:nvSpPr>
      <dsp:spPr>
        <a:xfrm>
          <a:off x="3400317" y="806997"/>
          <a:ext cx="1026503" cy="1026503"/>
        </a:xfrm>
        <a:prstGeom prst="ellipse">
          <a:avLst/>
        </a:prstGeom>
        <a:solidFill>
          <a:schemeClr val="accent5">
            <a:hueOff val="-1931012"/>
            <a:satOff val="-4977"/>
            <a:lumOff val="-3361"/>
            <a:alphaOff val="0"/>
          </a:schemeClr>
        </a:solidFill>
        <a:ln w="12700" cap="flat" cmpd="sng" algn="ctr">
          <a:solidFill>
            <a:schemeClr val="accent5">
              <a:hueOff val="-1931012"/>
              <a:satOff val="-4977"/>
              <a:lumOff val="-3361"/>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550645" y="957325"/>
        <a:ext cx="725847" cy="725847"/>
      </dsp:txXfrm>
    </dsp:sp>
    <dsp:sp modelId="{6FE74AEB-0ACC-4272-81E4-F6776A450716}">
      <dsp:nvSpPr>
        <dsp:cNvPr id="0" name=""/>
        <dsp:cNvSpPr/>
      </dsp:nvSpPr>
      <dsp:spPr>
        <a:xfrm>
          <a:off x="2691541" y="3886435"/>
          <a:ext cx="2444055" cy="72"/>
        </a:xfrm>
        <a:prstGeom prst="rect">
          <a:avLst/>
        </a:prstGeom>
        <a:solidFill>
          <a:schemeClr val="accent5">
            <a:hueOff val="-2896518"/>
            <a:satOff val="-7465"/>
            <a:lumOff val="-5042"/>
            <a:alphaOff val="0"/>
          </a:schemeClr>
        </a:solidFill>
        <a:ln w="12700" cap="flat" cmpd="sng" algn="ctr">
          <a:solidFill>
            <a:schemeClr val="accent5">
              <a:hueOff val="-2896518"/>
              <a:satOff val="-7465"/>
              <a:lumOff val="-5042"/>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ABCB3069-9F56-4097-B147-476F20FA6EEB}">
      <dsp:nvSpPr>
        <dsp:cNvPr id="0" name=""/>
        <dsp:cNvSpPr/>
      </dsp:nvSpPr>
      <dsp:spPr>
        <a:xfrm>
          <a:off x="5380002" y="464830"/>
          <a:ext cx="2444055" cy="3421677"/>
        </a:xfrm>
        <a:prstGeom prst="rect">
          <a:avLst/>
        </a:prstGeom>
        <a:solidFill>
          <a:schemeClr val="accent5">
            <a:tint val="40000"/>
            <a:alpha val="90000"/>
            <a:hueOff val="-4493175"/>
            <a:satOff val="-15221"/>
            <a:lumOff val="-1952"/>
            <a:alphaOff val="0"/>
          </a:schemeClr>
        </a:solidFill>
        <a:ln w="12700" cap="flat" cmpd="sng" algn="ctr">
          <a:solidFill>
            <a:schemeClr val="accent5">
              <a:tint val="40000"/>
              <a:alpha val="90000"/>
              <a:hueOff val="-4493175"/>
              <a:satOff val="-15221"/>
              <a:lumOff val="-195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711200">
            <a:lnSpc>
              <a:spcPct val="90000"/>
            </a:lnSpc>
            <a:spcBef>
              <a:spcPct val="0"/>
            </a:spcBef>
            <a:spcAft>
              <a:spcPct val="35000"/>
            </a:spcAft>
            <a:buNone/>
          </a:pPr>
          <a:r>
            <a:rPr lang="en-US" sz="1600" kern="1200"/>
            <a:t>Leveraging the current dashboard to real-time analytical dashboard which is useful for the airport and airlines administration. </a:t>
          </a:r>
        </a:p>
      </dsp:txBody>
      <dsp:txXfrm>
        <a:off x="5380002" y="1765067"/>
        <a:ext cx="2444055" cy="2053006"/>
      </dsp:txXfrm>
    </dsp:sp>
    <dsp:sp modelId="{4243ECE9-1EE7-4690-942D-D6AE78396513}">
      <dsp:nvSpPr>
        <dsp:cNvPr id="0" name=""/>
        <dsp:cNvSpPr/>
      </dsp:nvSpPr>
      <dsp:spPr>
        <a:xfrm>
          <a:off x="6088778" y="806997"/>
          <a:ext cx="1026503" cy="1026503"/>
        </a:xfrm>
        <a:prstGeom prst="ellipse">
          <a:avLst/>
        </a:prstGeom>
        <a:solidFill>
          <a:schemeClr val="accent5">
            <a:hueOff val="-3862025"/>
            <a:satOff val="-9954"/>
            <a:lumOff val="-6723"/>
            <a:alphaOff val="0"/>
          </a:schemeClr>
        </a:solidFill>
        <a:ln w="12700" cap="flat" cmpd="sng" algn="ctr">
          <a:solidFill>
            <a:schemeClr val="accent5">
              <a:hueOff val="-3862025"/>
              <a:satOff val="-9954"/>
              <a:lumOff val="-6723"/>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6239106" y="957325"/>
        <a:ext cx="725847" cy="725847"/>
      </dsp:txXfrm>
    </dsp:sp>
    <dsp:sp modelId="{FDAA4955-65B9-4163-A13C-9B7FE0402806}">
      <dsp:nvSpPr>
        <dsp:cNvPr id="0" name=""/>
        <dsp:cNvSpPr/>
      </dsp:nvSpPr>
      <dsp:spPr>
        <a:xfrm>
          <a:off x="5380002" y="3886435"/>
          <a:ext cx="2444055" cy="72"/>
        </a:xfrm>
        <a:prstGeom prst="rect">
          <a:avLst/>
        </a:prstGeom>
        <a:solidFill>
          <a:schemeClr val="accent5">
            <a:hueOff val="-4827531"/>
            <a:satOff val="-12442"/>
            <a:lumOff val="-8404"/>
            <a:alphaOff val="0"/>
          </a:schemeClr>
        </a:solidFill>
        <a:ln w="12700" cap="flat" cmpd="sng" algn="ctr">
          <a:solidFill>
            <a:schemeClr val="accent5">
              <a:hueOff val="-4827531"/>
              <a:satOff val="-12442"/>
              <a:lumOff val="-840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7B37C6DD-4E2D-4157-B40C-AC8AC16C686D}">
      <dsp:nvSpPr>
        <dsp:cNvPr id="0" name=""/>
        <dsp:cNvSpPr/>
      </dsp:nvSpPr>
      <dsp:spPr>
        <a:xfrm>
          <a:off x="8068463" y="464830"/>
          <a:ext cx="2444055" cy="3421677"/>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711200">
            <a:lnSpc>
              <a:spcPct val="90000"/>
            </a:lnSpc>
            <a:spcBef>
              <a:spcPct val="0"/>
            </a:spcBef>
            <a:spcAft>
              <a:spcPct val="35000"/>
            </a:spcAft>
            <a:buNone/>
          </a:pPr>
          <a:r>
            <a:rPr lang="en-US" sz="1600" kern="1200" dirty="0"/>
            <a:t>Building a web app using Flask for the public.</a:t>
          </a:r>
        </a:p>
      </dsp:txBody>
      <dsp:txXfrm>
        <a:off x="8068463" y="1765067"/>
        <a:ext cx="2444055" cy="2053006"/>
      </dsp:txXfrm>
    </dsp:sp>
    <dsp:sp modelId="{EC5FECAA-3C35-45CB-A0CC-4B23DE2CF966}">
      <dsp:nvSpPr>
        <dsp:cNvPr id="0" name=""/>
        <dsp:cNvSpPr/>
      </dsp:nvSpPr>
      <dsp:spPr>
        <a:xfrm>
          <a:off x="8777239" y="806997"/>
          <a:ext cx="1026503" cy="1026503"/>
        </a:xfrm>
        <a:prstGeom prst="ellipse">
          <a:avLst/>
        </a:prstGeom>
        <a:solidFill>
          <a:schemeClr val="accent5">
            <a:hueOff val="-5793037"/>
            <a:satOff val="-14931"/>
            <a:lumOff val="-10084"/>
            <a:alphaOff val="0"/>
          </a:schemeClr>
        </a:solidFill>
        <a:ln w="12700" cap="flat" cmpd="sng" algn="ctr">
          <a:solidFill>
            <a:schemeClr val="accent5">
              <a:hueOff val="-5793037"/>
              <a:satOff val="-14931"/>
              <a:lumOff val="-1008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8927567" y="957325"/>
        <a:ext cx="725847" cy="725847"/>
      </dsp:txXfrm>
    </dsp:sp>
    <dsp:sp modelId="{84B250E4-184C-4363-AAC5-E2DD6F188E8D}">
      <dsp:nvSpPr>
        <dsp:cNvPr id="0" name=""/>
        <dsp:cNvSpPr/>
      </dsp:nvSpPr>
      <dsp:spPr>
        <a:xfrm>
          <a:off x="8068463" y="3886435"/>
          <a:ext cx="2444055" cy="72"/>
        </a:xfrm>
        <a:prstGeom prst="rect">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svg>
</file>

<file path=ppt/media/image28.png>
</file>

<file path=ppt/media/image3.pn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2F39B-283E-DCA9-9B5D-4D5228E5A8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237999-09D1-0B26-D09A-5C26A8188D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2ABBCD-2A88-05D0-4EC9-9CEDA53F1AFA}"/>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A46963BC-4F8D-44EC-5817-913FB690B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E79D1D-4948-59A7-3A2A-1128642697C6}"/>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3542632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93BCC-CBA1-8E4E-5701-A8FB89C45A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0B0645-C062-2D4F-E9A6-E1F09F4E95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8646E5-28AC-4D45-ADB2-41B66FF71772}"/>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DBFB8420-61EE-12C0-42D9-2A064A08B0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EAF009-E85A-E63C-D734-1CC73370E8A2}"/>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3399444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53EF4C-F0D7-9424-B31A-1ACA8EAABBC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EC703C4-1BD6-E1F9-9772-88F8EBD874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8B5221-9E1B-8A61-0352-6FED12560ADF}"/>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14224D4C-19F0-5803-68A4-A1A707F46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14E50C-437F-4CA5-3CD6-A0B2BF13E359}"/>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4157091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2716E-CB1C-6908-BCBC-8251F92C59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671D28-1F13-FF53-48A8-132C5425A5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B98239-FFFB-4939-A80D-2419EAC6A9A0}"/>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81C0BE14-1DE0-3996-4544-EA45BDA057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2754E0-4FBD-04A1-16E5-AFECE8C69B42}"/>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37816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06A24-FF47-6E82-68AC-C53421BF2B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3C31C4-552C-5D7A-D76F-E6CD65FF5D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1EF161-72C3-5C39-1BB8-88BBE99B7C2F}"/>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778BE3DE-F0A5-91D3-3BE0-B0B4B82777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ADB0CE-FDBB-C5D8-320C-7B4261A49667}"/>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87353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E7B9B-65FD-314B-CD13-BCC5205C01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39C05-F3C9-AFFF-51AF-C90A4926B7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285DA8-187B-8545-F225-404E589940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222423-8DCC-7ED0-E480-360A95E02628}"/>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6" name="Footer Placeholder 5">
            <a:extLst>
              <a:ext uri="{FF2B5EF4-FFF2-40B4-BE49-F238E27FC236}">
                <a16:creationId xmlns:a16="http://schemas.microsoft.com/office/drawing/2014/main" id="{E9B70181-2D8E-D99F-B159-BFAF80C929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33882A-7FBD-4515-FD8E-D86C485FF2CB}"/>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3924349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31C68-C861-F98B-2238-9B6AFEAA7A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B243B17-9C7A-EB6A-C321-3C675701AD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1ED650-BC96-D9B4-E87F-BA3E389F8F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C95F01-71F8-D70F-E504-B11BB46C4B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39B044-7B14-66AE-1059-06D4A6FAA7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A98F2-CE70-0506-33C3-181DD8942E03}"/>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8" name="Footer Placeholder 7">
            <a:extLst>
              <a:ext uri="{FF2B5EF4-FFF2-40B4-BE49-F238E27FC236}">
                <a16:creationId xmlns:a16="http://schemas.microsoft.com/office/drawing/2014/main" id="{295DAA83-F931-1D08-88AA-A0E0759D2B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50C7A8-BC7E-88C7-F0CB-F760311B5558}"/>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3224246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A8C1C-DBB2-62D5-1D08-396D42FCB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AB536F-7570-E9AF-A408-A3340A89C60A}"/>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4" name="Footer Placeholder 3">
            <a:extLst>
              <a:ext uri="{FF2B5EF4-FFF2-40B4-BE49-F238E27FC236}">
                <a16:creationId xmlns:a16="http://schemas.microsoft.com/office/drawing/2014/main" id="{11710D47-EB26-A0D3-BA0F-78ACDAA2A9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BB0FE3-06FA-2770-7FB3-8B36899BBDFC}"/>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1280615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08CD3E-3534-46E4-CF6E-CE0727F297D7}"/>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3" name="Footer Placeholder 2">
            <a:extLst>
              <a:ext uri="{FF2B5EF4-FFF2-40B4-BE49-F238E27FC236}">
                <a16:creationId xmlns:a16="http://schemas.microsoft.com/office/drawing/2014/main" id="{045C75E6-0699-233B-C397-EB35B9B226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D9C777-11EF-35EE-947C-E8DB69961961}"/>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4078160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361EB-DE2B-3726-6D26-DCC1F3FD33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21C158-83CA-A8F5-3670-DAC9BF479C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BB0A82-4D6D-05A2-0F6E-62647B3182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4FD2C2-F0EC-B49C-261D-01D129AE6D7A}"/>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6" name="Footer Placeholder 5">
            <a:extLst>
              <a:ext uri="{FF2B5EF4-FFF2-40B4-BE49-F238E27FC236}">
                <a16:creationId xmlns:a16="http://schemas.microsoft.com/office/drawing/2014/main" id="{CB17BDC0-A837-26C9-FF0F-DA76D7C4D5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35A97B-9A28-530B-B9F8-4684809C262F}"/>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2555751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E8DBA-3805-569D-2A07-4EB6E2631F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DF8409-762C-1199-694F-84E76FE97E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23CCA1-8C03-7608-4187-B34B06CE93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FDB0F9-AB85-0FBB-D7ED-F492094894A6}"/>
              </a:ext>
            </a:extLst>
          </p:cNvPr>
          <p:cNvSpPr>
            <a:spLocks noGrp="1"/>
          </p:cNvSpPr>
          <p:nvPr>
            <p:ph type="dt" sz="half" idx="10"/>
          </p:nvPr>
        </p:nvSpPr>
        <p:spPr/>
        <p:txBody>
          <a:bodyPr/>
          <a:lstStyle/>
          <a:p>
            <a:fld id="{EAB774CA-1671-419E-A3A0-8C0E4BC25150}" type="datetimeFigureOut">
              <a:rPr lang="en-US" smtClean="0"/>
              <a:t>6/5/2024</a:t>
            </a:fld>
            <a:endParaRPr lang="en-US"/>
          </a:p>
        </p:txBody>
      </p:sp>
      <p:sp>
        <p:nvSpPr>
          <p:cNvPr id="6" name="Footer Placeholder 5">
            <a:extLst>
              <a:ext uri="{FF2B5EF4-FFF2-40B4-BE49-F238E27FC236}">
                <a16:creationId xmlns:a16="http://schemas.microsoft.com/office/drawing/2014/main" id="{9BC8561A-8197-A61E-29BA-4CC1C563C6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8595DC-3372-9206-5682-D8ECDBC2BFE2}"/>
              </a:ext>
            </a:extLst>
          </p:cNvPr>
          <p:cNvSpPr>
            <a:spLocks noGrp="1"/>
          </p:cNvSpPr>
          <p:nvPr>
            <p:ph type="sldNum" sz="quarter" idx="12"/>
          </p:nvPr>
        </p:nvSpPr>
        <p:spPr/>
        <p:txBody>
          <a:bodyPr/>
          <a:lstStyle/>
          <a:p>
            <a:fld id="{D99F898B-071E-45D0-A1A2-E9E0B2F19E1F}" type="slidenum">
              <a:rPr lang="en-US" smtClean="0"/>
              <a:t>‹#›</a:t>
            </a:fld>
            <a:endParaRPr lang="en-US"/>
          </a:p>
        </p:txBody>
      </p:sp>
    </p:spTree>
    <p:extLst>
      <p:ext uri="{BB962C8B-B14F-4D97-AF65-F5344CB8AC3E}">
        <p14:creationId xmlns:p14="http://schemas.microsoft.com/office/powerpoint/2010/main" val="717002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8EF248-C1F8-231D-37D9-03D03D07BA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7B6793-E184-B71B-55D8-BF91DDE417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20D5A5-0AA4-399D-817A-5EBEA787D7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B774CA-1671-419E-A3A0-8C0E4BC25150}" type="datetimeFigureOut">
              <a:rPr lang="en-US" smtClean="0"/>
              <a:t>6/5/2024</a:t>
            </a:fld>
            <a:endParaRPr lang="en-US"/>
          </a:p>
        </p:txBody>
      </p:sp>
      <p:sp>
        <p:nvSpPr>
          <p:cNvPr id="5" name="Footer Placeholder 4">
            <a:extLst>
              <a:ext uri="{FF2B5EF4-FFF2-40B4-BE49-F238E27FC236}">
                <a16:creationId xmlns:a16="http://schemas.microsoft.com/office/drawing/2014/main" id="{01276F7E-8F7F-00EE-4B1A-9E734C7FC8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9445F7-9E0C-2F90-FF80-7F6FB4416D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9F898B-071E-45D0-A1A2-E9E0B2F19E1F}" type="slidenum">
              <a:rPr lang="en-US" smtClean="0"/>
              <a:t>‹#›</a:t>
            </a:fld>
            <a:endParaRPr lang="en-US"/>
          </a:p>
        </p:txBody>
      </p:sp>
    </p:spTree>
    <p:extLst>
      <p:ext uri="{BB962C8B-B14F-4D97-AF65-F5344CB8AC3E}">
        <p14:creationId xmlns:p14="http://schemas.microsoft.com/office/powerpoint/2010/main" val="15882133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6.xml"/><Relationship Id="rId4" Type="http://schemas.openxmlformats.org/officeDocument/2006/relationships/image" Target="../media/image27.sv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ataverse.harvard.edu/dataset.xhtml?persistentId=doi:10.7910/DVN/HG7NV7"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28">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4" descr="Back view of an aeroplane">
            <a:extLst>
              <a:ext uri="{FF2B5EF4-FFF2-40B4-BE49-F238E27FC236}">
                <a16:creationId xmlns:a16="http://schemas.microsoft.com/office/drawing/2014/main" id="{609B9E5A-8F54-E1FA-42F4-4F0E025F8267}"/>
              </a:ext>
            </a:extLst>
          </p:cNvPr>
          <p:cNvPicPr>
            <a:picLocks noChangeAspect="1"/>
          </p:cNvPicPr>
          <p:nvPr/>
        </p:nvPicPr>
        <p:blipFill rotWithShape="1">
          <a:blip r:embed="rId2"/>
          <a:srcRect l="17460" t="9091" r="5839"/>
          <a:stretch/>
        </p:blipFill>
        <p:spPr>
          <a:xfrm>
            <a:off x="20" y="-198772"/>
            <a:ext cx="8668492" cy="6857990"/>
          </a:xfrm>
          <a:prstGeom prst="rect">
            <a:avLst/>
          </a:prstGeom>
        </p:spPr>
      </p:pic>
      <p:sp>
        <p:nvSpPr>
          <p:cNvPr id="31" name="Rectangle 30">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D57758-4E49-8301-AB88-4C47002AC2F0}"/>
              </a:ext>
            </a:extLst>
          </p:cNvPr>
          <p:cNvSpPr>
            <a:spLocks noGrp="1"/>
          </p:cNvSpPr>
          <p:nvPr>
            <p:ph type="ctrTitle"/>
          </p:nvPr>
        </p:nvSpPr>
        <p:spPr>
          <a:xfrm>
            <a:off x="8395868" y="1161288"/>
            <a:ext cx="3438144" cy="1124712"/>
          </a:xfrm>
        </p:spPr>
        <p:txBody>
          <a:bodyPr vert="horz" lIns="91440" tIns="45720" rIns="91440" bIns="45720" rtlCol="0" anchor="b">
            <a:normAutofit/>
          </a:bodyPr>
          <a:lstStyle/>
          <a:p>
            <a:pPr algn="l"/>
            <a:r>
              <a:rPr lang="en-US" sz="2800"/>
              <a:t>Flight Delay Analysis Prediction</a:t>
            </a:r>
          </a:p>
        </p:txBody>
      </p:sp>
      <p:sp>
        <p:nvSpPr>
          <p:cNvPr id="33" name="Rectangle 3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5" name="Rectangle 3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9109B576-BB28-8FAF-F1A4-7063361796FE}"/>
              </a:ext>
            </a:extLst>
          </p:cNvPr>
          <p:cNvSpPr>
            <a:spLocks noGrp="1"/>
          </p:cNvSpPr>
          <p:nvPr>
            <p:ph type="subTitle" idx="1"/>
          </p:nvPr>
        </p:nvSpPr>
        <p:spPr>
          <a:xfrm>
            <a:off x="8395868" y="2718054"/>
            <a:ext cx="3438906" cy="3207258"/>
          </a:xfrm>
        </p:spPr>
        <p:txBody>
          <a:bodyPr vert="horz" lIns="91440" tIns="45720" rIns="91440" bIns="45720" rtlCol="0" anchor="t">
            <a:normAutofit/>
          </a:bodyPr>
          <a:lstStyle/>
          <a:p>
            <a:pPr algn="l"/>
            <a:r>
              <a:rPr lang="en-US" sz="1700" dirty="0"/>
              <a:t>By </a:t>
            </a:r>
          </a:p>
          <a:p>
            <a:pPr algn="l"/>
            <a:r>
              <a:rPr lang="en-US" sz="1700" dirty="0"/>
              <a:t>Thrushwanth Kakuturu - KO67574</a:t>
            </a:r>
          </a:p>
          <a:p>
            <a:pPr indent="-228600" algn="l">
              <a:buFont typeface="Arial" panose="020B0604020202020204" pitchFamily="34" charset="0"/>
              <a:buChar char="•"/>
            </a:pPr>
            <a:endParaRPr lang="en-US" sz="1700" dirty="0"/>
          </a:p>
          <a:p>
            <a:pPr indent="-228600" algn="l">
              <a:buFont typeface="Arial" panose="020B0604020202020204" pitchFamily="34" charset="0"/>
              <a:buChar char="•"/>
            </a:pPr>
            <a:endParaRPr lang="en-US" sz="1700" dirty="0"/>
          </a:p>
        </p:txBody>
      </p:sp>
    </p:spTree>
    <p:extLst>
      <p:ext uri="{BB962C8B-B14F-4D97-AF65-F5344CB8AC3E}">
        <p14:creationId xmlns:p14="http://schemas.microsoft.com/office/powerpoint/2010/main" val="217997282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13BA7220-F835-22B1-2D73-DC400026A6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223" y="643466"/>
            <a:ext cx="10611553" cy="5571067"/>
          </a:xfrm>
          <a:prstGeom prst="rect">
            <a:avLst/>
          </a:prstGeom>
        </p:spPr>
      </p:pic>
    </p:spTree>
    <p:extLst>
      <p:ext uri="{BB962C8B-B14F-4D97-AF65-F5344CB8AC3E}">
        <p14:creationId xmlns:p14="http://schemas.microsoft.com/office/powerpoint/2010/main" val="3154757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9DCC0A-F237-7DA6-F5BC-578AEE35B96A}"/>
              </a:ext>
            </a:extLst>
          </p:cNvPr>
          <p:cNvSpPr>
            <a:spLocks noGrp="1"/>
          </p:cNvSpPr>
          <p:nvPr>
            <p:ph type="title"/>
          </p:nvPr>
        </p:nvSpPr>
        <p:spPr>
          <a:xfrm>
            <a:off x="6981823" y="1641752"/>
            <a:ext cx="4391025" cy="1323439"/>
          </a:xfrm>
        </p:spPr>
        <p:txBody>
          <a:bodyPr anchor="t">
            <a:normAutofit/>
          </a:bodyPr>
          <a:lstStyle/>
          <a:p>
            <a:r>
              <a:rPr lang="en-US" sz="4000">
                <a:solidFill>
                  <a:schemeClr val="bg1"/>
                </a:solidFill>
              </a:rPr>
              <a:t>Data Processing </a:t>
            </a:r>
          </a:p>
        </p:txBody>
      </p:sp>
      <p:pic>
        <p:nvPicPr>
          <p:cNvPr id="5" name="Picture 4">
            <a:extLst>
              <a:ext uri="{FF2B5EF4-FFF2-40B4-BE49-F238E27FC236}">
                <a16:creationId xmlns:a16="http://schemas.microsoft.com/office/drawing/2014/main" id="{8E46004B-9741-817C-E23E-8A868BB0674E}"/>
              </a:ext>
            </a:extLst>
          </p:cNvPr>
          <p:cNvPicPr>
            <a:picLocks noChangeAspect="1"/>
          </p:cNvPicPr>
          <p:nvPr/>
        </p:nvPicPr>
        <p:blipFill>
          <a:blip r:embed="rId2"/>
          <a:stretch>
            <a:fillRect/>
          </a:stretch>
        </p:blipFill>
        <p:spPr>
          <a:xfrm>
            <a:off x="835024" y="1529207"/>
            <a:ext cx="5260976" cy="4379762"/>
          </a:xfrm>
          <a:prstGeom prst="rect">
            <a:avLst/>
          </a:prstGeom>
        </p:spPr>
      </p:pic>
      <p:sp>
        <p:nvSpPr>
          <p:cNvPr id="3" name="Content Placeholder 2">
            <a:extLst>
              <a:ext uri="{FF2B5EF4-FFF2-40B4-BE49-F238E27FC236}">
                <a16:creationId xmlns:a16="http://schemas.microsoft.com/office/drawing/2014/main" id="{5173E643-89C9-3325-684B-CF78A325E179}"/>
              </a:ext>
            </a:extLst>
          </p:cNvPr>
          <p:cNvSpPr>
            <a:spLocks noGrp="1"/>
          </p:cNvSpPr>
          <p:nvPr>
            <p:ph idx="1"/>
          </p:nvPr>
        </p:nvSpPr>
        <p:spPr>
          <a:xfrm>
            <a:off x="6981824" y="3146400"/>
            <a:ext cx="4391025" cy="2454300"/>
          </a:xfrm>
        </p:spPr>
        <p:txBody>
          <a:bodyPr>
            <a:normAutofit/>
          </a:bodyPr>
          <a:lstStyle/>
          <a:p>
            <a:r>
              <a:rPr lang="en-US" sz="2200">
                <a:solidFill>
                  <a:schemeClr val="bg1">
                    <a:alpha val="80000"/>
                  </a:schemeClr>
                </a:solidFill>
              </a:rPr>
              <a:t>The aggregated_columns data set is used to perform explorative data analysis in colab using pyspark library by creating spark session. </a:t>
            </a:r>
          </a:p>
          <a:p>
            <a:r>
              <a:rPr lang="en-US" sz="2200">
                <a:solidFill>
                  <a:schemeClr val="bg1">
                    <a:alpha val="80000"/>
                  </a:schemeClr>
                </a:solidFill>
              </a:rPr>
              <a:t>The processed data is used to get the visualizations from the Tableau</a:t>
            </a:r>
          </a:p>
          <a:p>
            <a:endParaRPr lang="en-US" sz="2200">
              <a:solidFill>
                <a:schemeClr val="bg1">
                  <a:alpha val="80000"/>
                </a:schemeClr>
              </a:solidFill>
            </a:endParaRPr>
          </a:p>
        </p:txBody>
      </p:sp>
    </p:spTree>
    <p:extLst>
      <p:ext uri="{BB962C8B-B14F-4D97-AF65-F5344CB8AC3E}">
        <p14:creationId xmlns:p14="http://schemas.microsoft.com/office/powerpoint/2010/main" val="382607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97B69-08E5-87C9-8A50-E5B4EF5DE555}"/>
              </a:ext>
            </a:extLst>
          </p:cNvPr>
          <p:cNvSpPr>
            <a:spLocks noGrp="1"/>
          </p:cNvSpPr>
          <p:nvPr>
            <p:ph type="title"/>
          </p:nvPr>
        </p:nvSpPr>
        <p:spPr/>
        <p:txBody>
          <a:bodyPr/>
          <a:lstStyle/>
          <a:p>
            <a:r>
              <a:rPr lang="en-US">
                <a:solidFill>
                  <a:schemeClr val="bg1"/>
                </a:solidFill>
              </a:rPr>
              <a:t>Spark Mongodb Integration</a:t>
            </a:r>
            <a:endParaRPr lang="en-US" dirty="0">
              <a:solidFill>
                <a:schemeClr val="bg1"/>
              </a:solidFill>
            </a:endParaRP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37EA2151-9FD1-7C68-540C-DEE7D0EBFD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9225" y="1690688"/>
            <a:ext cx="7845662" cy="4934552"/>
          </a:xfrm>
        </p:spPr>
      </p:pic>
    </p:spTree>
    <p:extLst>
      <p:ext uri="{BB962C8B-B14F-4D97-AF65-F5344CB8AC3E}">
        <p14:creationId xmlns:p14="http://schemas.microsoft.com/office/powerpoint/2010/main" val="24308347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6">
            <a:extLst>
              <a:ext uri="{FF2B5EF4-FFF2-40B4-BE49-F238E27FC236}">
                <a16:creationId xmlns:a16="http://schemas.microsoft.com/office/drawing/2014/main" id="{9498BF40-C72C-E297-7816-3071E638D70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87199" y="989045"/>
            <a:ext cx="10817601" cy="52534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15600E9-962B-6C96-64F5-02E78993E979}"/>
              </a:ext>
            </a:extLst>
          </p:cNvPr>
          <p:cNvSpPr txBox="1"/>
          <p:nvPr/>
        </p:nvSpPr>
        <p:spPr>
          <a:xfrm>
            <a:off x="4422711" y="465825"/>
            <a:ext cx="4675368" cy="523220"/>
          </a:xfrm>
          <a:prstGeom prst="rect">
            <a:avLst/>
          </a:prstGeom>
          <a:noFill/>
        </p:spPr>
        <p:txBody>
          <a:bodyPr wrap="square" rtlCol="0">
            <a:spAutoFit/>
          </a:bodyPr>
          <a:lstStyle/>
          <a:p>
            <a:r>
              <a:rPr lang="en-US" sz="2800" dirty="0"/>
              <a:t>Charts With Historical Data </a:t>
            </a:r>
          </a:p>
        </p:txBody>
      </p:sp>
    </p:spTree>
    <p:extLst>
      <p:ext uri="{BB962C8B-B14F-4D97-AF65-F5344CB8AC3E}">
        <p14:creationId xmlns:p14="http://schemas.microsoft.com/office/powerpoint/2010/main" val="1599631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9F0C6B9-7D7D-5FE2-2076-5798B93B1C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889397" y="643467"/>
            <a:ext cx="1041320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5878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12197FB7-9618-AF69-83B0-2FE19C6A08F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624931" y="643466"/>
            <a:ext cx="6942138"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568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A342B1D-C1C2-BC53-EF66-4CA3B4C47CD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054312" y="643467"/>
            <a:ext cx="1008337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4129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ECF800F6-576B-EF3B-5BA3-71824B9178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513322" y="643467"/>
            <a:ext cx="716535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690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4" descr="Planes on an airport">
            <a:extLst>
              <a:ext uri="{FF2B5EF4-FFF2-40B4-BE49-F238E27FC236}">
                <a16:creationId xmlns:a16="http://schemas.microsoft.com/office/drawing/2014/main" id="{85436D72-9AB5-3CC3-EF62-36E5F682F62D}"/>
              </a:ext>
            </a:extLst>
          </p:cNvPr>
          <p:cNvPicPr>
            <a:picLocks noChangeAspect="1"/>
          </p:cNvPicPr>
          <p:nvPr/>
        </p:nvPicPr>
        <p:blipFill rotWithShape="1">
          <a:blip r:embed="rId2">
            <a:alphaModFix amt="40000"/>
          </a:blip>
          <a:srcRect t="9676" b="9679"/>
          <a:stretch/>
        </p:blipFill>
        <p:spPr>
          <a:xfrm>
            <a:off x="20" y="10"/>
            <a:ext cx="12191979" cy="6857990"/>
          </a:xfrm>
          <a:prstGeom prst="rect">
            <a:avLst/>
          </a:prstGeom>
        </p:spPr>
      </p:pic>
      <p:sp>
        <p:nvSpPr>
          <p:cNvPr id="2" name="Title 1">
            <a:extLst>
              <a:ext uri="{FF2B5EF4-FFF2-40B4-BE49-F238E27FC236}">
                <a16:creationId xmlns:a16="http://schemas.microsoft.com/office/drawing/2014/main" id="{CC4924A4-0FF1-8B97-90F5-2A151F5617D0}"/>
              </a:ext>
            </a:extLst>
          </p:cNvPr>
          <p:cNvSpPr>
            <a:spLocks noGrp="1"/>
          </p:cNvSpPr>
          <p:nvPr>
            <p:ph type="title"/>
          </p:nvPr>
        </p:nvSpPr>
        <p:spPr>
          <a:xfrm>
            <a:off x="841249" y="941832"/>
            <a:ext cx="10506456" cy="2057400"/>
          </a:xfrm>
        </p:spPr>
        <p:txBody>
          <a:bodyPr anchor="b">
            <a:normAutofit/>
          </a:bodyPr>
          <a:lstStyle/>
          <a:p>
            <a:r>
              <a:rPr lang="en-US" sz="5000"/>
              <a:t>Visualizations</a:t>
            </a: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1DD2123-F426-FD08-BDB4-1F6CA0182EF6}"/>
              </a:ext>
            </a:extLst>
          </p:cNvPr>
          <p:cNvSpPr>
            <a:spLocks noGrp="1"/>
          </p:cNvSpPr>
          <p:nvPr>
            <p:ph idx="1"/>
          </p:nvPr>
        </p:nvSpPr>
        <p:spPr>
          <a:xfrm>
            <a:off x="841248" y="3502152"/>
            <a:ext cx="10506456" cy="2670048"/>
          </a:xfrm>
        </p:spPr>
        <p:txBody>
          <a:bodyPr>
            <a:normAutofit/>
          </a:bodyPr>
          <a:lstStyle/>
          <a:p>
            <a:r>
              <a:rPr lang="en-US" sz="2000"/>
              <a:t>Find the airport with the largest number of departure flight</a:t>
            </a:r>
          </a:p>
          <a:p>
            <a:r>
              <a:rPr lang="en-US" sz="2000"/>
              <a:t>Find the airport with the largest number of arriving flight </a:t>
            </a:r>
          </a:p>
          <a:p>
            <a:r>
              <a:rPr lang="en-US" sz="2000"/>
              <a:t>Find the busiest airport</a:t>
            </a:r>
          </a:p>
          <a:p>
            <a:r>
              <a:rPr lang="en-US" sz="2000"/>
              <a:t>List out the top 10 airports with most departure delays in the future</a:t>
            </a:r>
          </a:p>
          <a:p>
            <a:r>
              <a:rPr lang="en-US" sz="2000"/>
              <a:t>List out the top 10 airports with most arrivals’ delays in the future</a:t>
            </a:r>
          </a:p>
        </p:txBody>
      </p:sp>
    </p:spTree>
    <p:extLst>
      <p:ext uri="{BB962C8B-B14F-4D97-AF65-F5344CB8AC3E}">
        <p14:creationId xmlns:p14="http://schemas.microsoft.com/office/powerpoint/2010/main" val="490960424"/>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6604AF4-AEF7-4020-93AD-C74808D17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17">
            <a:extLst>
              <a:ext uri="{FF2B5EF4-FFF2-40B4-BE49-F238E27FC236}">
                <a16:creationId xmlns:a16="http://schemas.microsoft.com/office/drawing/2014/main" id="{EDB65AB2-AC18-4139-B8BE-52452A2564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7473"/>
            <a:ext cx="12192001" cy="68505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89A5304-EF26-47F3-9CB7-ED121FC74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798" y="685799"/>
            <a:ext cx="10820400" cy="5486401"/>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08C5C6-415C-59E5-174F-01420399E8F3}"/>
              </a:ext>
            </a:extLst>
          </p:cNvPr>
          <p:cNvSpPr>
            <a:spLocks noGrp="1"/>
          </p:cNvSpPr>
          <p:nvPr>
            <p:ph type="title"/>
          </p:nvPr>
        </p:nvSpPr>
        <p:spPr>
          <a:xfrm>
            <a:off x="1587794" y="1136478"/>
            <a:ext cx="9016409" cy="1051885"/>
          </a:xfrm>
        </p:spPr>
        <p:txBody>
          <a:bodyPr anchor="ctr">
            <a:normAutofit/>
          </a:bodyPr>
          <a:lstStyle/>
          <a:p>
            <a:pPr algn="ctr"/>
            <a:r>
              <a:rPr lang="en-US" sz="3200">
                <a:solidFill>
                  <a:schemeClr val="bg1">
                    <a:alpha val="60000"/>
                  </a:schemeClr>
                </a:solidFill>
              </a:rPr>
              <a:t>Tableau Visualizations</a:t>
            </a:r>
          </a:p>
        </p:txBody>
      </p:sp>
      <p:pic>
        <p:nvPicPr>
          <p:cNvPr id="7" name="Picture 6" descr="A screenshot of a graph&#10;&#10;Description automatically generated with low confidence">
            <a:extLst>
              <a:ext uri="{FF2B5EF4-FFF2-40B4-BE49-F238E27FC236}">
                <a16:creationId xmlns:a16="http://schemas.microsoft.com/office/drawing/2014/main" id="{9670BC47-5B82-04C8-5DC0-F0D04B18F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458" y="2102634"/>
            <a:ext cx="3200401" cy="3751514"/>
          </a:xfrm>
          <a:prstGeom prst="rect">
            <a:avLst/>
          </a:prstGeom>
        </p:spPr>
      </p:pic>
      <p:pic>
        <p:nvPicPr>
          <p:cNvPr id="5" name="Content Placeholder 4" descr="A picture containing text, screenshot, display, software&#10;&#10;Description automatically generated">
            <a:extLst>
              <a:ext uri="{FF2B5EF4-FFF2-40B4-BE49-F238E27FC236}">
                <a16:creationId xmlns:a16="http://schemas.microsoft.com/office/drawing/2014/main" id="{2433CD57-664D-DCB9-B0AB-4EF13BDD83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6318" y="2102634"/>
            <a:ext cx="3200400" cy="3727659"/>
          </a:xfrm>
          <a:prstGeom prst="rect">
            <a:avLst/>
          </a:prstGeom>
        </p:spPr>
      </p:pic>
      <p:pic>
        <p:nvPicPr>
          <p:cNvPr id="9" name="Picture 8" descr="A picture containing text, screenshot, software, number&#10;&#10;Description automatically generated">
            <a:extLst>
              <a:ext uri="{FF2B5EF4-FFF2-40B4-BE49-F238E27FC236}">
                <a16:creationId xmlns:a16="http://schemas.microsoft.com/office/drawing/2014/main" id="{057A65C4-33C4-6A23-7D05-3F568AE746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1365" y="2102634"/>
            <a:ext cx="3348636" cy="3723999"/>
          </a:xfrm>
          <a:prstGeom prst="rect">
            <a:avLst/>
          </a:prstGeom>
        </p:spPr>
      </p:pic>
    </p:spTree>
    <p:extLst>
      <p:ext uri="{BB962C8B-B14F-4D97-AF65-F5344CB8AC3E}">
        <p14:creationId xmlns:p14="http://schemas.microsoft.com/office/powerpoint/2010/main" val="2540042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 view of an aeroplane">
            <a:extLst>
              <a:ext uri="{FF2B5EF4-FFF2-40B4-BE49-F238E27FC236}">
                <a16:creationId xmlns:a16="http://schemas.microsoft.com/office/drawing/2014/main" id="{DAFC8E9B-9DF7-4A19-5F0A-614D5D291F9A}"/>
              </a:ext>
            </a:extLst>
          </p:cNvPr>
          <p:cNvPicPr>
            <a:picLocks noChangeAspect="1"/>
          </p:cNvPicPr>
          <p:nvPr/>
        </p:nvPicPr>
        <p:blipFill rotWithShape="1">
          <a:blip r:embed="rId2">
            <a:alphaModFix amt="35000"/>
          </a:blip>
          <a:srcRect t="13659" b="2071"/>
          <a:stretch/>
        </p:blipFill>
        <p:spPr>
          <a:xfrm>
            <a:off x="20" y="10"/>
            <a:ext cx="12191980" cy="6857990"/>
          </a:xfrm>
          <a:prstGeom prst="rect">
            <a:avLst/>
          </a:prstGeom>
        </p:spPr>
      </p:pic>
      <p:sp>
        <p:nvSpPr>
          <p:cNvPr id="2" name="Title 1">
            <a:extLst>
              <a:ext uri="{FF2B5EF4-FFF2-40B4-BE49-F238E27FC236}">
                <a16:creationId xmlns:a16="http://schemas.microsoft.com/office/drawing/2014/main" id="{A0A6D6FB-650C-6B2E-4618-239F7A017252}"/>
              </a:ext>
            </a:extLst>
          </p:cNvPr>
          <p:cNvSpPr>
            <a:spLocks noGrp="1"/>
          </p:cNvSpPr>
          <p:nvPr>
            <p:ph type="title"/>
          </p:nvPr>
        </p:nvSpPr>
        <p:spPr>
          <a:xfrm>
            <a:off x="838200" y="365125"/>
            <a:ext cx="10515600" cy="1325563"/>
          </a:xfrm>
        </p:spPr>
        <p:txBody>
          <a:bodyPr>
            <a:normAutofit/>
          </a:bodyPr>
          <a:lstStyle/>
          <a:p>
            <a:r>
              <a:rPr lang="en-US">
                <a:solidFill>
                  <a:srgbClr val="FFFFFF"/>
                </a:solidFill>
              </a:rPr>
              <a:t>Problem Statement and Description</a:t>
            </a:r>
          </a:p>
        </p:txBody>
      </p:sp>
      <p:sp>
        <p:nvSpPr>
          <p:cNvPr id="3" name="Content Placeholder 2">
            <a:extLst>
              <a:ext uri="{FF2B5EF4-FFF2-40B4-BE49-F238E27FC236}">
                <a16:creationId xmlns:a16="http://schemas.microsoft.com/office/drawing/2014/main" id="{ABA226A4-E155-2E2E-8AD6-45F53D1CFDEF}"/>
              </a:ext>
            </a:extLst>
          </p:cNvPr>
          <p:cNvSpPr>
            <a:spLocks noGrp="1"/>
          </p:cNvSpPr>
          <p:nvPr>
            <p:ph idx="1"/>
          </p:nvPr>
        </p:nvSpPr>
        <p:spPr>
          <a:xfrm>
            <a:off x="838200" y="1825625"/>
            <a:ext cx="10515600" cy="4351338"/>
          </a:xfrm>
        </p:spPr>
        <p:txBody>
          <a:bodyPr>
            <a:normAutofit/>
          </a:bodyPr>
          <a:lstStyle/>
          <a:p>
            <a:r>
              <a:rPr lang="en-US" sz="2400" dirty="0">
                <a:solidFill>
                  <a:srgbClr val="FFFFFF"/>
                </a:solidFill>
              </a:rPr>
              <a:t>The aviation industry is crucial for connecting businesses and people across the globe, but flight delays caused by extreme weather conditions and other factors  pose a significant challenge for both airlines and passengers. According to a study by UC Berkeley academics, domestic flight delays cost the US economy $38.3 billion in 2019, with airline customers bearing about half of the cost. Therefore, accurate analysis of flight delays is essential to mitigate their negative impact on both passengers and airlines. </a:t>
            </a:r>
          </a:p>
          <a:p>
            <a:endParaRPr lang="en-US" sz="2400" dirty="0">
              <a:solidFill>
                <a:srgbClr val="FFFFFF"/>
              </a:solidFill>
            </a:endParaRPr>
          </a:p>
          <a:p>
            <a:r>
              <a:rPr lang="en-US" sz="2400" dirty="0">
                <a:solidFill>
                  <a:srgbClr val="FFFFFF"/>
                </a:solidFill>
              </a:rPr>
              <a:t>This project aims to perform analysis on flight delays caused by different factors, enabling airlines to take proactive measures to minimize delays and passengers to plan their journeys accordingly.</a:t>
            </a:r>
          </a:p>
        </p:txBody>
      </p:sp>
    </p:spTree>
    <p:extLst>
      <p:ext uri="{BB962C8B-B14F-4D97-AF65-F5344CB8AC3E}">
        <p14:creationId xmlns:p14="http://schemas.microsoft.com/office/powerpoint/2010/main" val="134772557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E02A4-E942-05BE-1265-AEF6B84C983B}"/>
              </a:ext>
            </a:extLst>
          </p:cNvPr>
          <p:cNvSpPr>
            <a:spLocks noGrp="1"/>
          </p:cNvSpPr>
          <p:nvPr>
            <p:ph type="title"/>
          </p:nvPr>
        </p:nvSpPr>
        <p:spPr>
          <a:xfrm>
            <a:off x="758687" y="152333"/>
            <a:ext cx="10515600" cy="1325563"/>
          </a:xfrm>
        </p:spPr>
        <p:txBody>
          <a:bodyPr/>
          <a:lstStyle/>
          <a:p>
            <a:r>
              <a:rPr lang="en-US" dirty="0">
                <a:solidFill>
                  <a:schemeClr val="bg1"/>
                </a:solidFill>
              </a:rPr>
              <a:t>Tableau Visualizations</a:t>
            </a:r>
          </a:p>
        </p:txBody>
      </p:sp>
      <p:pic>
        <p:nvPicPr>
          <p:cNvPr id="5" name="Content Placeholder 4" descr="A picture containing text, line, plot, diagram&#10;&#10;Description automatically generated">
            <a:extLst>
              <a:ext uri="{FF2B5EF4-FFF2-40B4-BE49-F238E27FC236}">
                <a16:creationId xmlns:a16="http://schemas.microsoft.com/office/drawing/2014/main" id="{042F5D9B-3FF4-4CF0-7771-16DCBABB78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3790" y="1477896"/>
            <a:ext cx="6031236" cy="4808253"/>
          </a:xfrm>
        </p:spPr>
      </p:pic>
      <p:pic>
        <p:nvPicPr>
          <p:cNvPr id="7" name="Picture 6" descr="A picture containing text, diagram, screenshot, plot&#10;&#10;Description automatically generated">
            <a:extLst>
              <a:ext uri="{FF2B5EF4-FFF2-40B4-BE49-F238E27FC236}">
                <a16:creationId xmlns:a16="http://schemas.microsoft.com/office/drawing/2014/main" id="{926E0A9D-7B2C-9369-A49F-C6FB453C4D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6848" y="1477896"/>
            <a:ext cx="5434030" cy="4957342"/>
          </a:xfrm>
          <a:prstGeom prst="rect">
            <a:avLst/>
          </a:prstGeom>
        </p:spPr>
      </p:pic>
    </p:spTree>
    <p:extLst>
      <p:ext uri="{BB962C8B-B14F-4D97-AF65-F5344CB8AC3E}">
        <p14:creationId xmlns:p14="http://schemas.microsoft.com/office/powerpoint/2010/main" val="2808483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Content Placeholder 4" descr="A screenshot of a graph&#10;&#10;Description automatically generated with low confidence">
            <a:extLst>
              <a:ext uri="{FF2B5EF4-FFF2-40B4-BE49-F238E27FC236}">
                <a16:creationId xmlns:a16="http://schemas.microsoft.com/office/drawing/2014/main" id="{2A1ADFDE-5208-24FD-12AB-34C556DB72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7197" y="852188"/>
            <a:ext cx="10817605" cy="5571067"/>
          </a:xfrm>
          <a:prstGeom prst="rect">
            <a:avLst/>
          </a:prstGeom>
        </p:spPr>
      </p:pic>
      <p:sp>
        <p:nvSpPr>
          <p:cNvPr id="6" name="TextBox 5">
            <a:extLst>
              <a:ext uri="{FF2B5EF4-FFF2-40B4-BE49-F238E27FC236}">
                <a16:creationId xmlns:a16="http://schemas.microsoft.com/office/drawing/2014/main" id="{574D0434-E518-07CC-8F31-C8F1C11692DA}"/>
              </a:ext>
            </a:extLst>
          </p:cNvPr>
          <p:cNvSpPr txBox="1"/>
          <p:nvPr/>
        </p:nvSpPr>
        <p:spPr>
          <a:xfrm>
            <a:off x="4621695" y="120246"/>
            <a:ext cx="4422913" cy="523220"/>
          </a:xfrm>
          <a:prstGeom prst="rect">
            <a:avLst/>
          </a:prstGeom>
          <a:noFill/>
        </p:spPr>
        <p:txBody>
          <a:bodyPr wrap="square" rtlCol="0">
            <a:spAutoFit/>
          </a:bodyPr>
          <a:lstStyle/>
          <a:p>
            <a:r>
              <a:rPr lang="en-US" sz="2800" dirty="0">
                <a:solidFill>
                  <a:schemeClr val="bg1"/>
                </a:solidFill>
              </a:rPr>
              <a:t>DASHBOARD</a:t>
            </a:r>
          </a:p>
        </p:txBody>
      </p:sp>
    </p:spTree>
    <p:extLst>
      <p:ext uri="{BB962C8B-B14F-4D97-AF65-F5344CB8AC3E}">
        <p14:creationId xmlns:p14="http://schemas.microsoft.com/office/powerpoint/2010/main" val="1143492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erial view of parked aeroplane">
            <a:extLst>
              <a:ext uri="{FF2B5EF4-FFF2-40B4-BE49-F238E27FC236}">
                <a16:creationId xmlns:a16="http://schemas.microsoft.com/office/drawing/2014/main" id="{591E1B02-28B5-7B99-7D66-FA0F671A4343}"/>
              </a:ext>
            </a:extLst>
          </p:cNvPr>
          <p:cNvPicPr>
            <a:picLocks noChangeAspect="1"/>
          </p:cNvPicPr>
          <p:nvPr/>
        </p:nvPicPr>
        <p:blipFill rotWithShape="1">
          <a:blip r:embed="rId2">
            <a:alphaModFix amt="35000"/>
          </a:blip>
          <a:srcRect t="13920" b="1811"/>
          <a:stretch/>
        </p:blipFill>
        <p:spPr>
          <a:xfrm>
            <a:off x="20" y="10"/>
            <a:ext cx="12191980" cy="6857990"/>
          </a:xfrm>
          <a:prstGeom prst="rect">
            <a:avLst/>
          </a:prstGeom>
        </p:spPr>
      </p:pic>
      <p:sp>
        <p:nvSpPr>
          <p:cNvPr id="2" name="Title 1">
            <a:extLst>
              <a:ext uri="{FF2B5EF4-FFF2-40B4-BE49-F238E27FC236}">
                <a16:creationId xmlns:a16="http://schemas.microsoft.com/office/drawing/2014/main" id="{9A4B33E1-9D1D-72B6-AE36-9485BF607E31}"/>
              </a:ext>
            </a:extLst>
          </p:cNvPr>
          <p:cNvSpPr>
            <a:spLocks noGrp="1"/>
          </p:cNvSpPr>
          <p:nvPr>
            <p:ph type="title"/>
          </p:nvPr>
        </p:nvSpPr>
        <p:spPr>
          <a:xfrm>
            <a:off x="838200" y="365125"/>
            <a:ext cx="10515600" cy="1325563"/>
          </a:xfrm>
        </p:spPr>
        <p:txBody>
          <a:bodyPr>
            <a:normAutofit/>
          </a:bodyPr>
          <a:lstStyle/>
          <a:p>
            <a:r>
              <a:rPr lang="en-US">
                <a:solidFill>
                  <a:srgbClr val="FFFFFF"/>
                </a:solidFill>
              </a:rPr>
              <a:t>Findings </a:t>
            </a:r>
          </a:p>
        </p:txBody>
      </p:sp>
      <p:sp>
        <p:nvSpPr>
          <p:cNvPr id="3" name="Content Placeholder 2">
            <a:extLst>
              <a:ext uri="{FF2B5EF4-FFF2-40B4-BE49-F238E27FC236}">
                <a16:creationId xmlns:a16="http://schemas.microsoft.com/office/drawing/2014/main" id="{8AD0A1D5-76D6-2348-FB19-5E2664266868}"/>
              </a:ext>
            </a:extLst>
          </p:cNvPr>
          <p:cNvSpPr>
            <a:spLocks noGrp="1"/>
          </p:cNvSpPr>
          <p:nvPr>
            <p:ph idx="1"/>
          </p:nvPr>
        </p:nvSpPr>
        <p:spPr>
          <a:xfrm>
            <a:off x="838200" y="1825625"/>
            <a:ext cx="10515600" cy="4351338"/>
          </a:xfrm>
        </p:spPr>
        <p:txBody>
          <a:bodyPr>
            <a:normAutofit/>
          </a:bodyPr>
          <a:lstStyle/>
          <a:p>
            <a:r>
              <a:rPr lang="en-US">
                <a:solidFill>
                  <a:srgbClr val="FFFFFF"/>
                </a:solidFill>
              </a:rPr>
              <a:t>The busiest airport is having more departure and arrival delays.</a:t>
            </a:r>
          </a:p>
          <a:p>
            <a:r>
              <a:rPr lang="en-US">
                <a:solidFill>
                  <a:srgbClr val="FFFFFF"/>
                </a:solidFill>
              </a:rPr>
              <a:t>Friday is the day of the week with the most delays, while Saturday has the least delays.</a:t>
            </a:r>
          </a:p>
          <a:p>
            <a:r>
              <a:rPr lang="en-US">
                <a:solidFill>
                  <a:srgbClr val="FFFFFF"/>
                </a:solidFill>
              </a:rPr>
              <a:t>ORD airport, located in Chicago, is the busiest airport in terms of air traffic.</a:t>
            </a:r>
          </a:p>
          <a:p>
            <a:r>
              <a:rPr lang="en-US">
                <a:solidFill>
                  <a:srgbClr val="FFFFFF"/>
                </a:solidFill>
              </a:rPr>
              <a:t>The carrier UA has the largest arrival delay among all the carriers in the dataset.</a:t>
            </a:r>
          </a:p>
        </p:txBody>
      </p:sp>
    </p:spTree>
    <p:extLst>
      <p:ext uri="{BB962C8B-B14F-4D97-AF65-F5344CB8AC3E}">
        <p14:creationId xmlns:p14="http://schemas.microsoft.com/office/powerpoint/2010/main" val="354194767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6AAD1C-D297-712B-93FD-E3956CCF15D8}"/>
              </a:ext>
            </a:extLst>
          </p:cNvPr>
          <p:cNvPicPr>
            <a:picLocks noChangeAspect="1"/>
          </p:cNvPicPr>
          <p:nvPr/>
        </p:nvPicPr>
        <p:blipFill rotWithShape="1">
          <a:blip r:embed="rId2">
            <a:alphaModFix amt="35000"/>
          </a:blip>
          <a:srcRect t="2150" b="4100"/>
          <a:stretch/>
        </p:blipFill>
        <p:spPr>
          <a:xfrm>
            <a:off x="20" y="10"/>
            <a:ext cx="12191980" cy="6857990"/>
          </a:xfrm>
          <a:prstGeom prst="rect">
            <a:avLst/>
          </a:prstGeom>
        </p:spPr>
      </p:pic>
      <p:sp>
        <p:nvSpPr>
          <p:cNvPr id="2" name="Title 1">
            <a:extLst>
              <a:ext uri="{FF2B5EF4-FFF2-40B4-BE49-F238E27FC236}">
                <a16:creationId xmlns:a16="http://schemas.microsoft.com/office/drawing/2014/main" id="{9D25CF42-90E4-753E-B6DF-40FB12E37F61}"/>
              </a:ext>
            </a:extLst>
          </p:cNvPr>
          <p:cNvSpPr>
            <a:spLocks noGrp="1"/>
          </p:cNvSpPr>
          <p:nvPr>
            <p:ph type="title"/>
          </p:nvPr>
        </p:nvSpPr>
        <p:spPr>
          <a:xfrm>
            <a:off x="838200" y="365125"/>
            <a:ext cx="10515600" cy="1325563"/>
          </a:xfrm>
        </p:spPr>
        <p:txBody>
          <a:bodyPr>
            <a:normAutofit/>
          </a:bodyPr>
          <a:lstStyle/>
          <a:p>
            <a:r>
              <a:rPr lang="en-US">
                <a:solidFill>
                  <a:srgbClr val="FFFFFF"/>
                </a:solidFill>
              </a:rPr>
              <a:t>Possible Future Considerations</a:t>
            </a:r>
          </a:p>
        </p:txBody>
      </p:sp>
      <p:graphicFrame>
        <p:nvGraphicFramePr>
          <p:cNvPr id="5" name="Content Placeholder 2">
            <a:extLst>
              <a:ext uri="{FF2B5EF4-FFF2-40B4-BE49-F238E27FC236}">
                <a16:creationId xmlns:a16="http://schemas.microsoft.com/office/drawing/2014/main" id="{E963D8F1-BAAF-3271-9BA0-315EA6D6EF48}"/>
              </a:ext>
            </a:extLst>
          </p:cNvPr>
          <p:cNvGraphicFramePr>
            <a:graphicFrameLocks noGrp="1"/>
          </p:cNvGraphicFramePr>
          <p:nvPr>
            <p:ph idx="1"/>
            <p:extLst>
              <p:ext uri="{D42A27DB-BD31-4B8C-83A1-F6EECF244321}">
                <p14:modId xmlns:p14="http://schemas.microsoft.com/office/powerpoint/2010/main" val="270043262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98421163"/>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FACF53-E50A-6A0F-EBD6-B2087B417AE0}"/>
              </a:ext>
            </a:extLst>
          </p:cNvPr>
          <p:cNvSpPr>
            <a:spLocks noGrp="1"/>
          </p:cNvSpPr>
          <p:nvPr>
            <p:ph type="title"/>
          </p:nvPr>
        </p:nvSpPr>
        <p:spPr>
          <a:xfrm>
            <a:off x="838199" y="1174819"/>
            <a:ext cx="6143625" cy="2858363"/>
          </a:xfrm>
        </p:spPr>
        <p:txBody>
          <a:bodyPr vert="horz" lIns="91440" tIns="45720" rIns="91440" bIns="45720" rtlCol="0" anchor="b">
            <a:normAutofit/>
          </a:bodyPr>
          <a:lstStyle/>
          <a:p>
            <a:r>
              <a:rPr lang="en-US" sz="7200" kern="1200">
                <a:solidFill>
                  <a:schemeClr val="bg1"/>
                </a:solidFill>
                <a:latin typeface="+mj-lt"/>
                <a:ea typeface="+mj-ea"/>
                <a:cs typeface="+mj-cs"/>
              </a:rPr>
              <a:t>                              THANK YOU</a:t>
            </a:r>
          </a:p>
        </p:txBody>
      </p:sp>
      <p:grpSp>
        <p:nvGrpSpPr>
          <p:cNvPr id="11" name="Group 10">
            <a:extLst>
              <a:ext uri="{FF2B5EF4-FFF2-40B4-BE49-F238E27FC236}">
                <a16:creationId xmlns:a16="http://schemas.microsoft.com/office/drawing/2014/main" id="{0B6CC640-0DD8-4721-B15B-253174AFB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4572000" cy="6858001"/>
            <a:chOff x="7620000" y="-1"/>
            <a:chExt cx="4572000" cy="6858001"/>
          </a:xfrm>
          <a:effectLst>
            <a:outerShdw blurRad="381000" dist="152400" dir="10800000" algn="ctr" rotWithShape="0">
              <a:srgbClr val="000000">
                <a:alpha val="10000"/>
              </a:srgbClr>
            </a:outerShdw>
          </a:effectLst>
        </p:grpSpPr>
        <p:grpSp>
          <p:nvGrpSpPr>
            <p:cNvPr id="12" name="Group 11">
              <a:extLst>
                <a:ext uri="{FF2B5EF4-FFF2-40B4-BE49-F238E27FC236}">
                  <a16:creationId xmlns:a16="http://schemas.microsoft.com/office/drawing/2014/main" id="{DDF34E42-D1FE-4B5D-86BB-13073AC39A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7648048" y="0"/>
              <a:ext cx="4543952" cy="6858000"/>
              <a:chOff x="7648048" y="0"/>
              <a:chExt cx="4543952" cy="6858000"/>
            </a:xfrm>
          </p:grpSpPr>
          <p:sp>
            <p:nvSpPr>
              <p:cNvPr id="16" name="Freeform: Shape 15">
                <a:extLst>
                  <a:ext uri="{FF2B5EF4-FFF2-40B4-BE49-F238E27FC236}">
                    <a16:creationId xmlns:a16="http://schemas.microsoft.com/office/drawing/2014/main" id="{A8932BF5-C4A0-4FCB-BDA5-43B4B8707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48048" y="0"/>
                <a:ext cx="4543952" cy="6858000"/>
              </a:xfrm>
              <a:custGeom>
                <a:avLst/>
                <a:gdLst>
                  <a:gd name="connsiteX0" fmla="*/ 328959 w 4543952"/>
                  <a:gd name="connsiteY0" fmla="*/ 6564619 h 6858000"/>
                  <a:gd name="connsiteX1" fmla="*/ 306480 w 4543952"/>
                  <a:gd name="connsiteY1" fmla="*/ 6588624 h 6858000"/>
                  <a:gd name="connsiteX2" fmla="*/ 289858 w 4543952"/>
                  <a:gd name="connsiteY2" fmla="*/ 6625223 h 6858000"/>
                  <a:gd name="connsiteX3" fmla="*/ 289858 w 4543952"/>
                  <a:gd name="connsiteY3" fmla="*/ 6625224 h 6858000"/>
                  <a:gd name="connsiteX4" fmla="*/ 289870 w 4543952"/>
                  <a:gd name="connsiteY4" fmla="*/ 6645551 h 6858000"/>
                  <a:gd name="connsiteX5" fmla="*/ 296953 w 4543952"/>
                  <a:gd name="connsiteY5" fmla="*/ 6662539 h 6858000"/>
                  <a:gd name="connsiteX6" fmla="*/ 296953 w 4543952"/>
                  <a:gd name="connsiteY6" fmla="*/ 6662541 h 6858000"/>
                  <a:gd name="connsiteX7" fmla="*/ 296954 w 4543952"/>
                  <a:gd name="connsiteY7" fmla="*/ 6662543 h 6858000"/>
                  <a:gd name="connsiteX8" fmla="*/ 311551 w 4543952"/>
                  <a:gd name="connsiteY8" fmla="*/ 6702975 h 6858000"/>
                  <a:gd name="connsiteX9" fmla="*/ 297715 w 4543952"/>
                  <a:gd name="connsiteY9" fmla="*/ 6742551 h 6858000"/>
                  <a:gd name="connsiteX10" fmla="*/ 297714 w 4543952"/>
                  <a:gd name="connsiteY10" fmla="*/ 6742554 h 6858000"/>
                  <a:gd name="connsiteX11" fmla="*/ 283011 w 4543952"/>
                  <a:gd name="connsiteY11" fmla="*/ 6776799 h 6858000"/>
                  <a:gd name="connsiteX12" fmla="*/ 278238 w 4543952"/>
                  <a:gd name="connsiteY12" fmla="*/ 6812061 h 6858000"/>
                  <a:gd name="connsiteX13" fmla="*/ 278237 w 4543952"/>
                  <a:gd name="connsiteY13" fmla="*/ 6812062 h 6858000"/>
                  <a:gd name="connsiteX14" fmla="*/ 278237 w 4543952"/>
                  <a:gd name="connsiteY14" fmla="*/ 6812063 h 6858000"/>
                  <a:gd name="connsiteX15" fmla="*/ 278238 w 4543952"/>
                  <a:gd name="connsiteY15" fmla="*/ 6812061 h 6858000"/>
                  <a:gd name="connsiteX16" fmla="*/ 297714 w 4543952"/>
                  <a:gd name="connsiteY16" fmla="*/ 6742554 h 6858000"/>
                  <a:gd name="connsiteX17" fmla="*/ 297715 w 4543952"/>
                  <a:gd name="connsiteY17" fmla="*/ 6742552 h 6858000"/>
                  <a:gd name="connsiteX18" fmla="*/ 311551 w 4543952"/>
                  <a:gd name="connsiteY18" fmla="*/ 6702976 h 6858000"/>
                  <a:gd name="connsiteX19" fmla="*/ 311551 w 4543952"/>
                  <a:gd name="connsiteY19" fmla="*/ 6702975 h 6858000"/>
                  <a:gd name="connsiteX20" fmla="*/ 308405 w 4543952"/>
                  <a:gd name="connsiteY20" fmla="*/ 6683026 h 6858000"/>
                  <a:gd name="connsiteX21" fmla="*/ 296954 w 4543952"/>
                  <a:gd name="connsiteY21" fmla="*/ 6662543 h 6858000"/>
                  <a:gd name="connsiteX22" fmla="*/ 296953 w 4543952"/>
                  <a:gd name="connsiteY22" fmla="*/ 6662540 h 6858000"/>
                  <a:gd name="connsiteX23" fmla="*/ 296953 w 4543952"/>
                  <a:gd name="connsiteY23" fmla="*/ 6662539 h 6858000"/>
                  <a:gd name="connsiteX24" fmla="*/ 289858 w 4543952"/>
                  <a:gd name="connsiteY24" fmla="*/ 6625224 h 6858000"/>
                  <a:gd name="connsiteX25" fmla="*/ 306480 w 4543952"/>
                  <a:gd name="connsiteY25" fmla="*/ 6588625 h 6858000"/>
                  <a:gd name="connsiteX26" fmla="*/ 328959 w 4543952"/>
                  <a:gd name="connsiteY26" fmla="*/ 6564620 h 6858000"/>
                  <a:gd name="connsiteX27" fmla="*/ 248638 w 4543952"/>
                  <a:gd name="connsiteY27" fmla="*/ 6438980 h 6858000"/>
                  <a:gd name="connsiteX28" fmla="*/ 268569 w 4543952"/>
                  <a:gd name="connsiteY28" fmla="*/ 6463840 h 6858000"/>
                  <a:gd name="connsiteX29" fmla="*/ 268572 w 4543952"/>
                  <a:gd name="connsiteY29" fmla="*/ 6463848 h 6858000"/>
                  <a:gd name="connsiteX30" fmla="*/ 279556 w 4543952"/>
                  <a:gd name="connsiteY30" fmla="*/ 6508051 h 6858000"/>
                  <a:gd name="connsiteX31" fmla="*/ 282367 w 4543952"/>
                  <a:gd name="connsiteY31" fmla="*/ 6513011 h 6858000"/>
                  <a:gd name="connsiteX32" fmla="*/ 284834 w 4543952"/>
                  <a:gd name="connsiteY32" fmla="*/ 6521803 h 6858000"/>
                  <a:gd name="connsiteX33" fmla="*/ 301172 w 4543952"/>
                  <a:gd name="connsiteY33" fmla="*/ 6546194 h 6858000"/>
                  <a:gd name="connsiteX34" fmla="*/ 301172 w 4543952"/>
                  <a:gd name="connsiteY34" fmla="*/ 6546193 h 6858000"/>
                  <a:gd name="connsiteX35" fmla="*/ 282367 w 4543952"/>
                  <a:gd name="connsiteY35" fmla="*/ 6513011 h 6858000"/>
                  <a:gd name="connsiteX36" fmla="*/ 268572 w 4543952"/>
                  <a:gd name="connsiteY36" fmla="*/ 6463848 h 6858000"/>
                  <a:gd name="connsiteX37" fmla="*/ 268569 w 4543952"/>
                  <a:gd name="connsiteY37" fmla="*/ 6463839 h 6858000"/>
                  <a:gd name="connsiteX38" fmla="*/ 166047 w 4543952"/>
                  <a:gd name="connsiteY38" fmla="*/ 6392242 h 6858000"/>
                  <a:gd name="connsiteX39" fmla="*/ 173364 w 4543952"/>
                  <a:gd name="connsiteY39" fmla="*/ 6407332 h 6858000"/>
                  <a:gd name="connsiteX40" fmla="*/ 173364 w 4543952"/>
                  <a:gd name="connsiteY40" fmla="*/ 6407331 h 6858000"/>
                  <a:gd name="connsiteX41" fmla="*/ 401733 w 4543952"/>
                  <a:gd name="connsiteY41" fmla="*/ 4221390 h 6858000"/>
                  <a:gd name="connsiteX42" fmla="*/ 396017 w 4543952"/>
                  <a:gd name="connsiteY42" fmla="*/ 4253013 h 6858000"/>
                  <a:gd name="connsiteX43" fmla="*/ 356201 w 4543952"/>
                  <a:gd name="connsiteY43" fmla="*/ 4324644 h 6858000"/>
                  <a:gd name="connsiteX44" fmla="*/ 347247 w 4543952"/>
                  <a:gd name="connsiteY44" fmla="*/ 4363889 h 6858000"/>
                  <a:gd name="connsiteX45" fmla="*/ 347247 w 4543952"/>
                  <a:gd name="connsiteY45" fmla="*/ 4363890 h 6858000"/>
                  <a:gd name="connsiteX46" fmla="*/ 348009 w 4543952"/>
                  <a:gd name="connsiteY46" fmla="*/ 4482004 h 6858000"/>
                  <a:gd name="connsiteX47" fmla="*/ 408019 w 4543952"/>
                  <a:gd name="connsiteY47" fmla="*/ 4659174 h 6858000"/>
                  <a:gd name="connsiteX48" fmla="*/ 416021 w 4543952"/>
                  <a:gd name="connsiteY48" fmla="*/ 4677655 h 6858000"/>
                  <a:gd name="connsiteX49" fmla="*/ 425928 w 4543952"/>
                  <a:gd name="connsiteY49" fmla="*/ 4767764 h 6858000"/>
                  <a:gd name="connsiteX50" fmla="*/ 427237 w 4543952"/>
                  <a:gd name="connsiteY50" fmla="*/ 4800482 h 6858000"/>
                  <a:gd name="connsiteX51" fmla="*/ 412401 w 4543952"/>
                  <a:gd name="connsiteY51" fmla="*/ 4828915 h 6858000"/>
                  <a:gd name="connsiteX52" fmla="*/ 391971 w 4543952"/>
                  <a:gd name="connsiteY52" fmla="*/ 4857316 h 6858000"/>
                  <a:gd name="connsiteX53" fmla="*/ 390221 w 4543952"/>
                  <a:gd name="connsiteY53" fmla="*/ 4863342 h 6858000"/>
                  <a:gd name="connsiteX54" fmla="*/ 387469 w 4543952"/>
                  <a:gd name="connsiteY54" fmla="*/ 4867613 h 6858000"/>
                  <a:gd name="connsiteX55" fmla="*/ 382691 w 4543952"/>
                  <a:gd name="connsiteY55" fmla="*/ 4889274 h 6858000"/>
                  <a:gd name="connsiteX56" fmla="*/ 382691 w 4543952"/>
                  <a:gd name="connsiteY56" fmla="*/ 4889275 h 6858000"/>
                  <a:gd name="connsiteX57" fmla="*/ 384396 w 4543952"/>
                  <a:gd name="connsiteY57" fmla="*/ 4912168 h 6858000"/>
                  <a:gd name="connsiteX58" fmla="*/ 385799 w 4543952"/>
                  <a:gd name="connsiteY58" fmla="*/ 4933804 h 6858000"/>
                  <a:gd name="connsiteX59" fmla="*/ 378247 w 4543952"/>
                  <a:gd name="connsiteY59" fmla="*/ 4957452 h 6858000"/>
                  <a:gd name="connsiteX60" fmla="*/ 360964 w 4543952"/>
                  <a:gd name="connsiteY60" fmla="*/ 4987036 h 6858000"/>
                  <a:gd name="connsiteX61" fmla="*/ 334485 w 4543952"/>
                  <a:gd name="connsiteY61" fmla="*/ 5041520 h 6858000"/>
                  <a:gd name="connsiteX62" fmla="*/ 321371 w 4543952"/>
                  <a:gd name="connsiteY62" fmla="*/ 5087422 h 6858000"/>
                  <a:gd name="connsiteX63" fmla="*/ 321364 w 4543952"/>
                  <a:gd name="connsiteY63" fmla="*/ 5087449 h 6858000"/>
                  <a:gd name="connsiteX64" fmla="*/ 315482 w 4543952"/>
                  <a:gd name="connsiteY64" fmla="*/ 5102460 h 6858000"/>
                  <a:gd name="connsiteX65" fmla="*/ 308338 w 4543952"/>
                  <a:gd name="connsiteY65" fmla="*/ 5133219 h 6858000"/>
                  <a:gd name="connsiteX66" fmla="*/ 308337 w 4543952"/>
                  <a:gd name="connsiteY66" fmla="*/ 5133223 h 6858000"/>
                  <a:gd name="connsiteX67" fmla="*/ 308337 w 4543952"/>
                  <a:gd name="connsiteY67" fmla="*/ 5133224 h 6858000"/>
                  <a:gd name="connsiteX68" fmla="*/ 315052 w 4543952"/>
                  <a:gd name="connsiteY68" fmla="*/ 5166113 h 6858000"/>
                  <a:gd name="connsiteX69" fmla="*/ 314362 w 4543952"/>
                  <a:gd name="connsiteY69" fmla="*/ 5172089 h 6858000"/>
                  <a:gd name="connsiteX70" fmla="*/ 311814 w 4543952"/>
                  <a:gd name="connsiteY70" fmla="*/ 5179066 h 6858000"/>
                  <a:gd name="connsiteX71" fmla="*/ 311814 w 4543952"/>
                  <a:gd name="connsiteY71" fmla="*/ 5179067 h 6858000"/>
                  <a:gd name="connsiteX72" fmla="*/ 335437 w 4543952"/>
                  <a:gd name="connsiteY72" fmla="*/ 5272796 h 6858000"/>
                  <a:gd name="connsiteX73" fmla="*/ 360397 w 4543952"/>
                  <a:gd name="connsiteY73" fmla="*/ 5321350 h 6858000"/>
                  <a:gd name="connsiteX74" fmla="*/ 364317 w 4543952"/>
                  <a:gd name="connsiteY74" fmla="*/ 5355013 h 6858000"/>
                  <a:gd name="connsiteX75" fmla="*/ 359440 w 4543952"/>
                  <a:gd name="connsiteY75" fmla="*/ 5385383 h 6858000"/>
                  <a:gd name="connsiteX76" fmla="*/ 351249 w 4543952"/>
                  <a:gd name="connsiteY76" fmla="*/ 5425581 h 6858000"/>
                  <a:gd name="connsiteX77" fmla="*/ 339627 w 4543952"/>
                  <a:gd name="connsiteY77" fmla="*/ 5480636 h 6858000"/>
                  <a:gd name="connsiteX78" fmla="*/ 335103 w 4543952"/>
                  <a:gd name="connsiteY78" fmla="*/ 5507666 h 6858000"/>
                  <a:gd name="connsiteX79" fmla="*/ 335103 w 4543952"/>
                  <a:gd name="connsiteY79" fmla="*/ 5507667 h 6858000"/>
                  <a:gd name="connsiteX80" fmla="*/ 337324 w 4543952"/>
                  <a:gd name="connsiteY80" fmla="*/ 5520421 h 6858000"/>
                  <a:gd name="connsiteX81" fmla="*/ 345722 w 4543952"/>
                  <a:gd name="connsiteY81" fmla="*/ 5531691 h 6858000"/>
                  <a:gd name="connsiteX82" fmla="*/ 345723 w 4543952"/>
                  <a:gd name="connsiteY82" fmla="*/ 5531693 h 6858000"/>
                  <a:gd name="connsiteX83" fmla="*/ 355869 w 4543952"/>
                  <a:gd name="connsiteY83" fmla="*/ 5547577 h 6858000"/>
                  <a:gd name="connsiteX84" fmla="*/ 346295 w 4543952"/>
                  <a:gd name="connsiteY84" fmla="*/ 5562745 h 6858000"/>
                  <a:gd name="connsiteX85" fmla="*/ 275047 w 4543952"/>
                  <a:gd name="connsiteY85" fmla="*/ 5704482 h 6858000"/>
                  <a:gd name="connsiteX86" fmla="*/ 269141 w 4543952"/>
                  <a:gd name="connsiteY86" fmla="*/ 5740487 h 6858000"/>
                  <a:gd name="connsiteX87" fmla="*/ 260376 w 4543952"/>
                  <a:gd name="connsiteY87" fmla="*/ 5760872 h 6858000"/>
                  <a:gd name="connsiteX88" fmla="*/ 171981 w 4543952"/>
                  <a:gd name="connsiteY88" fmla="*/ 5883750 h 6858000"/>
                  <a:gd name="connsiteX89" fmla="*/ 171979 w 4543952"/>
                  <a:gd name="connsiteY89" fmla="*/ 5883755 h 6858000"/>
                  <a:gd name="connsiteX90" fmla="*/ 160957 w 4543952"/>
                  <a:gd name="connsiteY90" fmla="*/ 5909350 h 6858000"/>
                  <a:gd name="connsiteX91" fmla="*/ 154076 w 4543952"/>
                  <a:gd name="connsiteY91" fmla="*/ 5935945 h 6858000"/>
                  <a:gd name="connsiteX92" fmla="*/ 154075 w 4543952"/>
                  <a:gd name="connsiteY92" fmla="*/ 5935948 h 6858000"/>
                  <a:gd name="connsiteX93" fmla="*/ 154075 w 4543952"/>
                  <a:gd name="connsiteY93" fmla="*/ 5935949 h 6858000"/>
                  <a:gd name="connsiteX94" fmla="*/ 154242 w 4543952"/>
                  <a:gd name="connsiteY94" fmla="*/ 5964476 h 6858000"/>
                  <a:gd name="connsiteX95" fmla="*/ 157695 w 4543952"/>
                  <a:gd name="connsiteY95" fmla="*/ 5993289 h 6858000"/>
                  <a:gd name="connsiteX96" fmla="*/ 157695 w 4543952"/>
                  <a:gd name="connsiteY96" fmla="*/ 5993291 h 6858000"/>
                  <a:gd name="connsiteX97" fmla="*/ 164171 w 4543952"/>
                  <a:gd name="connsiteY97" fmla="*/ 6026440 h 6858000"/>
                  <a:gd name="connsiteX98" fmla="*/ 220371 w 4543952"/>
                  <a:gd name="connsiteY98" fmla="*/ 6108738 h 6858000"/>
                  <a:gd name="connsiteX99" fmla="*/ 234064 w 4543952"/>
                  <a:gd name="connsiteY99" fmla="*/ 6133314 h 6858000"/>
                  <a:gd name="connsiteX100" fmla="*/ 218468 w 4543952"/>
                  <a:gd name="connsiteY100" fmla="*/ 6155599 h 6858000"/>
                  <a:gd name="connsiteX101" fmla="*/ 218465 w 4543952"/>
                  <a:gd name="connsiteY101" fmla="*/ 6155601 h 6858000"/>
                  <a:gd name="connsiteX102" fmla="*/ 179794 w 4543952"/>
                  <a:gd name="connsiteY102" fmla="*/ 6228755 h 6858000"/>
                  <a:gd name="connsiteX103" fmla="*/ 162457 w 4543952"/>
                  <a:gd name="connsiteY103" fmla="*/ 6361538 h 6858000"/>
                  <a:gd name="connsiteX104" fmla="*/ 162457 w 4543952"/>
                  <a:gd name="connsiteY104" fmla="*/ 6361539 h 6858000"/>
                  <a:gd name="connsiteX105" fmla="*/ 179794 w 4543952"/>
                  <a:gd name="connsiteY105" fmla="*/ 6228756 h 6858000"/>
                  <a:gd name="connsiteX106" fmla="*/ 218465 w 4543952"/>
                  <a:gd name="connsiteY106" fmla="*/ 6155602 h 6858000"/>
                  <a:gd name="connsiteX107" fmla="*/ 218468 w 4543952"/>
                  <a:gd name="connsiteY107" fmla="*/ 6155599 h 6858000"/>
                  <a:gd name="connsiteX108" fmla="*/ 230364 w 4543952"/>
                  <a:gd name="connsiteY108" fmla="*/ 6143189 h 6858000"/>
                  <a:gd name="connsiteX109" fmla="*/ 234064 w 4543952"/>
                  <a:gd name="connsiteY109" fmla="*/ 6133314 h 6858000"/>
                  <a:gd name="connsiteX110" fmla="*/ 234064 w 4543952"/>
                  <a:gd name="connsiteY110" fmla="*/ 6133313 h 6858000"/>
                  <a:gd name="connsiteX111" fmla="*/ 220371 w 4543952"/>
                  <a:gd name="connsiteY111" fmla="*/ 6108737 h 6858000"/>
                  <a:gd name="connsiteX112" fmla="*/ 164171 w 4543952"/>
                  <a:gd name="connsiteY112" fmla="*/ 6026439 h 6858000"/>
                  <a:gd name="connsiteX113" fmla="*/ 157695 w 4543952"/>
                  <a:gd name="connsiteY113" fmla="*/ 5993290 h 6858000"/>
                  <a:gd name="connsiteX114" fmla="*/ 157695 w 4543952"/>
                  <a:gd name="connsiteY114" fmla="*/ 5993289 h 6858000"/>
                  <a:gd name="connsiteX115" fmla="*/ 154075 w 4543952"/>
                  <a:gd name="connsiteY115" fmla="*/ 5935949 h 6858000"/>
                  <a:gd name="connsiteX116" fmla="*/ 154076 w 4543952"/>
                  <a:gd name="connsiteY116" fmla="*/ 5935945 h 6858000"/>
                  <a:gd name="connsiteX117" fmla="*/ 171979 w 4543952"/>
                  <a:gd name="connsiteY117" fmla="*/ 5883755 h 6858000"/>
                  <a:gd name="connsiteX118" fmla="*/ 171981 w 4543952"/>
                  <a:gd name="connsiteY118" fmla="*/ 5883751 h 6858000"/>
                  <a:gd name="connsiteX119" fmla="*/ 260376 w 4543952"/>
                  <a:gd name="connsiteY119" fmla="*/ 5760873 h 6858000"/>
                  <a:gd name="connsiteX120" fmla="*/ 269141 w 4543952"/>
                  <a:gd name="connsiteY120" fmla="*/ 5740488 h 6858000"/>
                  <a:gd name="connsiteX121" fmla="*/ 275047 w 4543952"/>
                  <a:gd name="connsiteY121" fmla="*/ 5704483 h 6858000"/>
                  <a:gd name="connsiteX122" fmla="*/ 346295 w 4543952"/>
                  <a:gd name="connsiteY122" fmla="*/ 5562746 h 6858000"/>
                  <a:gd name="connsiteX123" fmla="*/ 355869 w 4543952"/>
                  <a:gd name="connsiteY123" fmla="*/ 5547578 h 6858000"/>
                  <a:gd name="connsiteX124" fmla="*/ 355869 w 4543952"/>
                  <a:gd name="connsiteY124" fmla="*/ 5547577 h 6858000"/>
                  <a:gd name="connsiteX125" fmla="*/ 345723 w 4543952"/>
                  <a:gd name="connsiteY125" fmla="*/ 5531692 h 6858000"/>
                  <a:gd name="connsiteX126" fmla="*/ 345722 w 4543952"/>
                  <a:gd name="connsiteY126" fmla="*/ 5531691 h 6858000"/>
                  <a:gd name="connsiteX127" fmla="*/ 335103 w 4543952"/>
                  <a:gd name="connsiteY127" fmla="*/ 5507667 h 6858000"/>
                  <a:gd name="connsiteX128" fmla="*/ 339627 w 4543952"/>
                  <a:gd name="connsiteY128" fmla="*/ 5480637 h 6858000"/>
                  <a:gd name="connsiteX129" fmla="*/ 351249 w 4543952"/>
                  <a:gd name="connsiteY129" fmla="*/ 5425582 h 6858000"/>
                  <a:gd name="connsiteX130" fmla="*/ 359440 w 4543952"/>
                  <a:gd name="connsiteY130" fmla="*/ 5385384 h 6858000"/>
                  <a:gd name="connsiteX131" fmla="*/ 364317 w 4543952"/>
                  <a:gd name="connsiteY131" fmla="*/ 5355014 h 6858000"/>
                  <a:gd name="connsiteX132" fmla="*/ 364317 w 4543952"/>
                  <a:gd name="connsiteY132" fmla="*/ 5355013 h 6858000"/>
                  <a:gd name="connsiteX133" fmla="*/ 362870 w 4543952"/>
                  <a:gd name="connsiteY133" fmla="*/ 5326162 h 6858000"/>
                  <a:gd name="connsiteX134" fmla="*/ 360397 w 4543952"/>
                  <a:gd name="connsiteY134" fmla="*/ 5321350 h 6858000"/>
                  <a:gd name="connsiteX135" fmla="*/ 359341 w 4543952"/>
                  <a:gd name="connsiteY135" fmla="*/ 5312287 h 6858000"/>
                  <a:gd name="connsiteX136" fmla="*/ 335437 w 4543952"/>
                  <a:gd name="connsiteY136" fmla="*/ 5272795 h 6858000"/>
                  <a:gd name="connsiteX137" fmla="*/ 311981 w 4543952"/>
                  <a:gd name="connsiteY137" fmla="*/ 5229432 h 6858000"/>
                  <a:gd name="connsiteX138" fmla="*/ 311814 w 4543952"/>
                  <a:gd name="connsiteY138" fmla="*/ 5179067 h 6858000"/>
                  <a:gd name="connsiteX139" fmla="*/ 314362 w 4543952"/>
                  <a:gd name="connsiteY139" fmla="*/ 5172090 h 6858000"/>
                  <a:gd name="connsiteX140" fmla="*/ 315052 w 4543952"/>
                  <a:gd name="connsiteY140" fmla="*/ 5166113 h 6858000"/>
                  <a:gd name="connsiteX141" fmla="*/ 315052 w 4543952"/>
                  <a:gd name="connsiteY141" fmla="*/ 5166112 h 6858000"/>
                  <a:gd name="connsiteX142" fmla="*/ 308337 w 4543952"/>
                  <a:gd name="connsiteY142" fmla="*/ 5133224 h 6858000"/>
                  <a:gd name="connsiteX143" fmla="*/ 308338 w 4543952"/>
                  <a:gd name="connsiteY143" fmla="*/ 5133219 h 6858000"/>
                  <a:gd name="connsiteX144" fmla="*/ 321364 w 4543952"/>
                  <a:gd name="connsiteY144" fmla="*/ 5087449 h 6858000"/>
                  <a:gd name="connsiteX145" fmla="*/ 327270 w 4543952"/>
                  <a:gd name="connsiteY145" fmla="*/ 5072375 h 6858000"/>
                  <a:gd name="connsiteX146" fmla="*/ 334485 w 4543952"/>
                  <a:gd name="connsiteY146" fmla="*/ 5041521 h 6858000"/>
                  <a:gd name="connsiteX147" fmla="*/ 360964 w 4543952"/>
                  <a:gd name="connsiteY147" fmla="*/ 4987037 h 6858000"/>
                  <a:gd name="connsiteX148" fmla="*/ 376969 w 4543952"/>
                  <a:gd name="connsiteY148" fmla="*/ 4961455 h 6858000"/>
                  <a:gd name="connsiteX149" fmla="*/ 378247 w 4543952"/>
                  <a:gd name="connsiteY149" fmla="*/ 4957452 h 6858000"/>
                  <a:gd name="connsiteX150" fmla="*/ 381039 w 4543952"/>
                  <a:gd name="connsiteY150" fmla="*/ 4952672 h 6858000"/>
                  <a:gd name="connsiteX151" fmla="*/ 385799 w 4543952"/>
                  <a:gd name="connsiteY151" fmla="*/ 4933804 h 6858000"/>
                  <a:gd name="connsiteX152" fmla="*/ 384396 w 4543952"/>
                  <a:gd name="connsiteY152" fmla="*/ 4912167 h 6858000"/>
                  <a:gd name="connsiteX153" fmla="*/ 382691 w 4543952"/>
                  <a:gd name="connsiteY153" fmla="*/ 4889274 h 6858000"/>
                  <a:gd name="connsiteX154" fmla="*/ 390221 w 4543952"/>
                  <a:gd name="connsiteY154" fmla="*/ 4863342 h 6858000"/>
                  <a:gd name="connsiteX155" fmla="*/ 412401 w 4543952"/>
                  <a:gd name="connsiteY155" fmla="*/ 4828916 h 6858000"/>
                  <a:gd name="connsiteX156" fmla="*/ 427237 w 4543952"/>
                  <a:gd name="connsiteY156" fmla="*/ 4800483 h 6858000"/>
                  <a:gd name="connsiteX157" fmla="*/ 427237 w 4543952"/>
                  <a:gd name="connsiteY157" fmla="*/ 4800482 h 6858000"/>
                  <a:gd name="connsiteX158" fmla="*/ 425928 w 4543952"/>
                  <a:gd name="connsiteY158" fmla="*/ 4767763 h 6858000"/>
                  <a:gd name="connsiteX159" fmla="*/ 416021 w 4543952"/>
                  <a:gd name="connsiteY159" fmla="*/ 4677654 h 6858000"/>
                  <a:gd name="connsiteX160" fmla="*/ 408019 w 4543952"/>
                  <a:gd name="connsiteY160" fmla="*/ 4659173 h 6858000"/>
                  <a:gd name="connsiteX161" fmla="*/ 348009 w 4543952"/>
                  <a:gd name="connsiteY161" fmla="*/ 4482003 h 6858000"/>
                  <a:gd name="connsiteX162" fmla="*/ 347247 w 4543952"/>
                  <a:gd name="connsiteY162" fmla="*/ 4363890 h 6858000"/>
                  <a:gd name="connsiteX163" fmla="*/ 356201 w 4543952"/>
                  <a:gd name="connsiteY163" fmla="*/ 4324645 h 6858000"/>
                  <a:gd name="connsiteX164" fmla="*/ 396017 w 4543952"/>
                  <a:gd name="connsiteY164" fmla="*/ 4253014 h 6858000"/>
                  <a:gd name="connsiteX165" fmla="*/ 401733 w 4543952"/>
                  <a:gd name="connsiteY165" fmla="*/ 4221391 h 6858000"/>
                  <a:gd name="connsiteX166" fmla="*/ 332842 w 4543952"/>
                  <a:gd name="connsiteY166" fmla="*/ 2836171 h 6858000"/>
                  <a:gd name="connsiteX167" fmla="*/ 332842 w 4543952"/>
                  <a:gd name="connsiteY167" fmla="*/ 2836172 h 6858000"/>
                  <a:gd name="connsiteX168" fmla="*/ 341533 w 4543952"/>
                  <a:gd name="connsiteY168" fmla="*/ 2848793 h 6858000"/>
                  <a:gd name="connsiteX169" fmla="*/ 358166 w 4543952"/>
                  <a:gd name="connsiteY169" fmla="*/ 2903544 h 6858000"/>
                  <a:gd name="connsiteX170" fmla="*/ 366072 w 4543952"/>
                  <a:gd name="connsiteY170" fmla="*/ 2947858 h 6858000"/>
                  <a:gd name="connsiteX171" fmla="*/ 366072 w 4543952"/>
                  <a:gd name="connsiteY171" fmla="*/ 2947862 h 6858000"/>
                  <a:gd name="connsiteX172" fmla="*/ 362488 w 4543952"/>
                  <a:gd name="connsiteY172" fmla="*/ 2982147 h 6858000"/>
                  <a:gd name="connsiteX173" fmla="*/ 350796 w 4543952"/>
                  <a:gd name="connsiteY173" fmla="*/ 3077400 h 6858000"/>
                  <a:gd name="connsiteX174" fmla="*/ 350796 w 4543952"/>
                  <a:gd name="connsiteY174" fmla="*/ 3077401 h 6858000"/>
                  <a:gd name="connsiteX175" fmla="*/ 363250 w 4543952"/>
                  <a:gd name="connsiteY175" fmla="*/ 3172654 h 6858000"/>
                  <a:gd name="connsiteX176" fmla="*/ 410877 w 4543952"/>
                  <a:gd name="connsiteY176" fmla="*/ 3489467 h 6858000"/>
                  <a:gd name="connsiteX177" fmla="*/ 432976 w 4543952"/>
                  <a:gd name="connsiteY177" fmla="*/ 3544713 h 6858000"/>
                  <a:gd name="connsiteX178" fmla="*/ 445520 w 4543952"/>
                  <a:gd name="connsiteY178" fmla="*/ 3562320 h 6858000"/>
                  <a:gd name="connsiteX179" fmla="*/ 450598 w 4543952"/>
                  <a:gd name="connsiteY179" fmla="*/ 3574407 h 6858000"/>
                  <a:gd name="connsiteX180" fmla="*/ 448246 w 4543952"/>
                  <a:gd name="connsiteY180" fmla="*/ 3587173 h 6858000"/>
                  <a:gd name="connsiteX181" fmla="*/ 438500 w 4543952"/>
                  <a:gd name="connsiteY181" fmla="*/ 3606816 h 6858000"/>
                  <a:gd name="connsiteX182" fmla="*/ 424974 w 4543952"/>
                  <a:gd name="connsiteY182" fmla="*/ 3630631 h 6858000"/>
                  <a:gd name="connsiteX183" fmla="*/ 400733 w 4543952"/>
                  <a:gd name="connsiteY183" fmla="*/ 3680162 h 6858000"/>
                  <a:gd name="connsiteX184" fmla="*/ 400733 w 4543952"/>
                  <a:gd name="connsiteY184" fmla="*/ 3680163 h 6858000"/>
                  <a:gd name="connsiteX185" fmla="*/ 404781 w 4543952"/>
                  <a:gd name="connsiteY185" fmla="*/ 3734837 h 6858000"/>
                  <a:gd name="connsiteX186" fmla="*/ 404399 w 4543952"/>
                  <a:gd name="connsiteY186" fmla="*/ 3754651 h 6858000"/>
                  <a:gd name="connsiteX187" fmla="*/ 398042 w 4543952"/>
                  <a:gd name="connsiteY187" fmla="*/ 3789775 h 6858000"/>
                  <a:gd name="connsiteX188" fmla="*/ 398042 w 4543952"/>
                  <a:gd name="connsiteY188" fmla="*/ 3789776 h 6858000"/>
                  <a:gd name="connsiteX189" fmla="*/ 412973 w 4543952"/>
                  <a:gd name="connsiteY189" fmla="*/ 3822472 h 6858000"/>
                  <a:gd name="connsiteX190" fmla="*/ 427308 w 4543952"/>
                  <a:gd name="connsiteY190" fmla="*/ 3852619 h 6858000"/>
                  <a:gd name="connsiteX191" fmla="*/ 417926 w 4543952"/>
                  <a:gd name="connsiteY191" fmla="*/ 3885336 h 6858000"/>
                  <a:gd name="connsiteX192" fmla="*/ 417925 w 4543952"/>
                  <a:gd name="connsiteY192" fmla="*/ 3885337 h 6858000"/>
                  <a:gd name="connsiteX193" fmla="*/ 386040 w 4543952"/>
                  <a:gd name="connsiteY193" fmla="*/ 3962158 h 6858000"/>
                  <a:gd name="connsiteX194" fmla="*/ 386040 w 4543952"/>
                  <a:gd name="connsiteY194" fmla="*/ 3962159 h 6858000"/>
                  <a:gd name="connsiteX195" fmla="*/ 388431 w 4543952"/>
                  <a:gd name="connsiteY195" fmla="*/ 4002409 h 6858000"/>
                  <a:gd name="connsiteX196" fmla="*/ 401733 w 4543952"/>
                  <a:gd name="connsiteY196" fmla="*/ 4043837 h 6858000"/>
                  <a:gd name="connsiteX197" fmla="*/ 401733 w 4543952"/>
                  <a:gd name="connsiteY197" fmla="*/ 4043839 h 6858000"/>
                  <a:gd name="connsiteX198" fmla="*/ 416855 w 4543952"/>
                  <a:gd name="connsiteY198" fmla="*/ 4103825 h 6858000"/>
                  <a:gd name="connsiteX199" fmla="*/ 405544 w 4543952"/>
                  <a:gd name="connsiteY199" fmla="*/ 4165381 h 6858000"/>
                  <a:gd name="connsiteX200" fmla="*/ 405543 w 4543952"/>
                  <a:gd name="connsiteY200" fmla="*/ 4165382 h 6858000"/>
                  <a:gd name="connsiteX201" fmla="*/ 401638 w 4543952"/>
                  <a:gd name="connsiteY201" fmla="*/ 4192386 h 6858000"/>
                  <a:gd name="connsiteX202" fmla="*/ 401638 w 4543952"/>
                  <a:gd name="connsiteY202" fmla="*/ 4192387 h 6858000"/>
                  <a:gd name="connsiteX203" fmla="*/ 405543 w 4543952"/>
                  <a:gd name="connsiteY203" fmla="*/ 4165383 h 6858000"/>
                  <a:gd name="connsiteX204" fmla="*/ 405544 w 4543952"/>
                  <a:gd name="connsiteY204" fmla="*/ 4165381 h 6858000"/>
                  <a:gd name="connsiteX205" fmla="*/ 414887 w 4543952"/>
                  <a:gd name="connsiteY205" fmla="*/ 4134255 h 6858000"/>
                  <a:gd name="connsiteX206" fmla="*/ 416855 w 4543952"/>
                  <a:gd name="connsiteY206" fmla="*/ 4103825 h 6858000"/>
                  <a:gd name="connsiteX207" fmla="*/ 416855 w 4543952"/>
                  <a:gd name="connsiteY207" fmla="*/ 4103824 h 6858000"/>
                  <a:gd name="connsiteX208" fmla="*/ 401733 w 4543952"/>
                  <a:gd name="connsiteY208" fmla="*/ 4043838 h 6858000"/>
                  <a:gd name="connsiteX209" fmla="*/ 401733 w 4543952"/>
                  <a:gd name="connsiteY209" fmla="*/ 4043837 h 6858000"/>
                  <a:gd name="connsiteX210" fmla="*/ 386040 w 4543952"/>
                  <a:gd name="connsiteY210" fmla="*/ 3962159 h 6858000"/>
                  <a:gd name="connsiteX211" fmla="*/ 395544 w 4543952"/>
                  <a:gd name="connsiteY211" fmla="*/ 3923124 h 6858000"/>
                  <a:gd name="connsiteX212" fmla="*/ 417925 w 4543952"/>
                  <a:gd name="connsiteY212" fmla="*/ 3885338 h 6858000"/>
                  <a:gd name="connsiteX213" fmla="*/ 417926 w 4543952"/>
                  <a:gd name="connsiteY213" fmla="*/ 3885336 h 6858000"/>
                  <a:gd name="connsiteX214" fmla="*/ 426528 w 4543952"/>
                  <a:gd name="connsiteY214" fmla="*/ 3868763 h 6858000"/>
                  <a:gd name="connsiteX215" fmla="*/ 427308 w 4543952"/>
                  <a:gd name="connsiteY215" fmla="*/ 3852619 h 6858000"/>
                  <a:gd name="connsiteX216" fmla="*/ 427308 w 4543952"/>
                  <a:gd name="connsiteY216" fmla="*/ 3852618 h 6858000"/>
                  <a:gd name="connsiteX217" fmla="*/ 412973 w 4543952"/>
                  <a:gd name="connsiteY217" fmla="*/ 3822471 h 6858000"/>
                  <a:gd name="connsiteX218" fmla="*/ 398042 w 4543952"/>
                  <a:gd name="connsiteY218" fmla="*/ 3789775 h 6858000"/>
                  <a:gd name="connsiteX219" fmla="*/ 404399 w 4543952"/>
                  <a:gd name="connsiteY219" fmla="*/ 3754652 h 6858000"/>
                  <a:gd name="connsiteX220" fmla="*/ 404781 w 4543952"/>
                  <a:gd name="connsiteY220" fmla="*/ 3734837 h 6858000"/>
                  <a:gd name="connsiteX221" fmla="*/ 404781 w 4543952"/>
                  <a:gd name="connsiteY221" fmla="*/ 3734836 h 6858000"/>
                  <a:gd name="connsiteX222" fmla="*/ 400733 w 4543952"/>
                  <a:gd name="connsiteY222" fmla="*/ 3680163 h 6858000"/>
                  <a:gd name="connsiteX223" fmla="*/ 407246 w 4543952"/>
                  <a:gd name="connsiteY223" fmla="*/ 3654415 h 6858000"/>
                  <a:gd name="connsiteX224" fmla="*/ 424974 w 4543952"/>
                  <a:gd name="connsiteY224" fmla="*/ 3630632 h 6858000"/>
                  <a:gd name="connsiteX225" fmla="*/ 438500 w 4543952"/>
                  <a:gd name="connsiteY225" fmla="*/ 3606817 h 6858000"/>
                  <a:gd name="connsiteX226" fmla="*/ 450598 w 4543952"/>
                  <a:gd name="connsiteY226" fmla="*/ 3574408 h 6858000"/>
                  <a:gd name="connsiteX227" fmla="*/ 450598 w 4543952"/>
                  <a:gd name="connsiteY227" fmla="*/ 3574407 h 6858000"/>
                  <a:gd name="connsiteX228" fmla="*/ 432976 w 4543952"/>
                  <a:gd name="connsiteY228" fmla="*/ 3544712 h 6858000"/>
                  <a:gd name="connsiteX229" fmla="*/ 410877 w 4543952"/>
                  <a:gd name="connsiteY229" fmla="*/ 3489466 h 6858000"/>
                  <a:gd name="connsiteX230" fmla="*/ 363250 w 4543952"/>
                  <a:gd name="connsiteY230" fmla="*/ 3172653 h 6858000"/>
                  <a:gd name="connsiteX231" fmla="*/ 350796 w 4543952"/>
                  <a:gd name="connsiteY231" fmla="*/ 3077401 h 6858000"/>
                  <a:gd name="connsiteX232" fmla="*/ 362488 w 4543952"/>
                  <a:gd name="connsiteY232" fmla="*/ 2982148 h 6858000"/>
                  <a:gd name="connsiteX233" fmla="*/ 366072 w 4543952"/>
                  <a:gd name="connsiteY233" fmla="*/ 2947862 h 6858000"/>
                  <a:gd name="connsiteX234" fmla="*/ 366072 w 4543952"/>
                  <a:gd name="connsiteY234" fmla="*/ 2947861 h 6858000"/>
                  <a:gd name="connsiteX235" fmla="*/ 366072 w 4543952"/>
                  <a:gd name="connsiteY235" fmla="*/ 2947858 h 6858000"/>
                  <a:gd name="connsiteX236" fmla="*/ 361441 w 4543952"/>
                  <a:gd name="connsiteY236" fmla="*/ 2914327 h 6858000"/>
                  <a:gd name="connsiteX237" fmla="*/ 358166 w 4543952"/>
                  <a:gd name="connsiteY237" fmla="*/ 2903544 h 6858000"/>
                  <a:gd name="connsiteX238" fmla="*/ 357138 w 4543952"/>
                  <a:gd name="connsiteY238" fmla="*/ 2897784 h 6858000"/>
                  <a:gd name="connsiteX239" fmla="*/ 341533 w 4543952"/>
                  <a:gd name="connsiteY239" fmla="*/ 2848792 h 6858000"/>
                  <a:gd name="connsiteX240" fmla="*/ 296001 w 4543952"/>
                  <a:gd name="connsiteY240" fmla="*/ 2745351 h 6858000"/>
                  <a:gd name="connsiteX241" fmla="*/ 289670 w 4543952"/>
                  <a:gd name="connsiteY241" fmla="*/ 2770757 h 6858000"/>
                  <a:gd name="connsiteX242" fmla="*/ 290080 w 4543952"/>
                  <a:gd name="connsiteY242" fmla="*/ 2778005 h 6858000"/>
                  <a:gd name="connsiteX243" fmla="*/ 289301 w 4543952"/>
                  <a:gd name="connsiteY243" fmla="*/ 2782304 h 6858000"/>
                  <a:gd name="connsiteX244" fmla="*/ 290501 w 4543952"/>
                  <a:gd name="connsiteY244" fmla="*/ 2785439 h 6858000"/>
                  <a:gd name="connsiteX245" fmla="*/ 290929 w 4543952"/>
                  <a:gd name="connsiteY245" fmla="*/ 2793022 h 6858000"/>
                  <a:gd name="connsiteX246" fmla="*/ 300579 w 4543952"/>
                  <a:gd name="connsiteY246" fmla="*/ 2811779 h 6858000"/>
                  <a:gd name="connsiteX247" fmla="*/ 300582 w 4543952"/>
                  <a:gd name="connsiteY247" fmla="*/ 2811786 h 6858000"/>
                  <a:gd name="connsiteX248" fmla="*/ 300583 w 4543952"/>
                  <a:gd name="connsiteY248" fmla="*/ 2811786 h 6858000"/>
                  <a:gd name="connsiteX249" fmla="*/ 300579 w 4543952"/>
                  <a:gd name="connsiteY249" fmla="*/ 2811779 h 6858000"/>
                  <a:gd name="connsiteX250" fmla="*/ 290501 w 4543952"/>
                  <a:gd name="connsiteY250" fmla="*/ 2785439 h 6858000"/>
                  <a:gd name="connsiteX251" fmla="*/ 290080 w 4543952"/>
                  <a:gd name="connsiteY251" fmla="*/ 2778005 h 6858000"/>
                  <a:gd name="connsiteX252" fmla="*/ 817328 w 4543952"/>
                  <a:gd name="connsiteY252" fmla="*/ 1508457 h 6858000"/>
                  <a:gd name="connsiteX253" fmla="*/ 845421 w 4543952"/>
                  <a:gd name="connsiteY253" fmla="*/ 1596212 h 6858000"/>
                  <a:gd name="connsiteX254" fmla="*/ 843517 w 4543952"/>
                  <a:gd name="connsiteY254" fmla="*/ 1624979 h 6858000"/>
                  <a:gd name="connsiteX255" fmla="*/ 786935 w 4543952"/>
                  <a:gd name="connsiteY255" fmla="*/ 1697752 h 6858000"/>
                  <a:gd name="connsiteX256" fmla="*/ 764267 w 4543952"/>
                  <a:gd name="connsiteY256" fmla="*/ 1733187 h 6858000"/>
                  <a:gd name="connsiteX257" fmla="*/ 722546 w 4543952"/>
                  <a:gd name="connsiteY257" fmla="*/ 1833774 h 6858000"/>
                  <a:gd name="connsiteX258" fmla="*/ 714925 w 4543952"/>
                  <a:gd name="connsiteY258" fmla="*/ 1842157 h 6858000"/>
                  <a:gd name="connsiteX259" fmla="*/ 624434 w 4543952"/>
                  <a:gd name="connsiteY259" fmla="*/ 1916453 h 6858000"/>
                  <a:gd name="connsiteX260" fmla="*/ 609004 w 4543952"/>
                  <a:gd name="connsiteY260" fmla="*/ 1933218 h 6858000"/>
                  <a:gd name="connsiteX261" fmla="*/ 584999 w 4543952"/>
                  <a:gd name="connsiteY261" fmla="*/ 1953412 h 6858000"/>
                  <a:gd name="connsiteX262" fmla="*/ 538516 w 4543952"/>
                  <a:gd name="connsiteY262" fmla="*/ 2016468 h 6858000"/>
                  <a:gd name="connsiteX263" fmla="*/ 523657 w 4543952"/>
                  <a:gd name="connsiteY263" fmla="*/ 2094577 h 6858000"/>
                  <a:gd name="connsiteX264" fmla="*/ 500986 w 4543952"/>
                  <a:gd name="connsiteY264" fmla="*/ 2188878 h 6858000"/>
                  <a:gd name="connsiteX265" fmla="*/ 485746 w 4543952"/>
                  <a:gd name="connsiteY265" fmla="*/ 2228313 h 6858000"/>
                  <a:gd name="connsiteX266" fmla="*/ 456789 w 4543952"/>
                  <a:gd name="connsiteY266" fmla="*/ 2334043 h 6858000"/>
                  <a:gd name="connsiteX267" fmla="*/ 432404 w 4543952"/>
                  <a:gd name="connsiteY267" fmla="*/ 2409484 h 6858000"/>
                  <a:gd name="connsiteX268" fmla="*/ 415303 w 4543952"/>
                  <a:gd name="connsiteY268" fmla="*/ 2435912 h 6858000"/>
                  <a:gd name="connsiteX269" fmla="*/ 415303 w 4543952"/>
                  <a:gd name="connsiteY269" fmla="*/ 2435912 h 6858000"/>
                  <a:gd name="connsiteX270" fmla="*/ 415303 w 4543952"/>
                  <a:gd name="connsiteY270" fmla="*/ 2435912 h 6858000"/>
                  <a:gd name="connsiteX271" fmla="*/ 414227 w 4543952"/>
                  <a:gd name="connsiteY271" fmla="*/ 2440915 h 6858000"/>
                  <a:gd name="connsiteX272" fmla="*/ 409472 w 4543952"/>
                  <a:gd name="connsiteY272" fmla="*/ 2463016 h 6858000"/>
                  <a:gd name="connsiteX273" fmla="*/ 409472 w 4543952"/>
                  <a:gd name="connsiteY273" fmla="*/ 2463017 h 6858000"/>
                  <a:gd name="connsiteX274" fmla="*/ 411535 w 4543952"/>
                  <a:gd name="connsiteY274" fmla="*/ 2490550 h 6858000"/>
                  <a:gd name="connsiteX275" fmla="*/ 418115 w 4543952"/>
                  <a:gd name="connsiteY275" fmla="*/ 2518261 h 6858000"/>
                  <a:gd name="connsiteX276" fmla="*/ 418115 w 4543952"/>
                  <a:gd name="connsiteY276" fmla="*/ 2518264 h 6858000"/>
                  <a:gd name="connsiteX277" fmla="*/ 421759 w 4543952"/>
                  <a:gd name="connsiteY277" fmla="*/ 2545006 h 6858000"/>
                  <a:gd name="connsiteX278" fmla="*/ 417545 w 4543952"/>
                  <a:gd name="connsiteY278" fmla="*/ 2571033 h 6858000"/>
                  <a:gd name="connsiteX279" fmla="*/ 344391 w 4543952"/>
                  <a:gd name="connsiteY279" fmla="*/ 2668000 h 6858000"/>
                  <a:gd name="connsiteX280" fmla="*/ 296001 w 4543952"/>
                  <a:gd name="connsiteY280" fmla="*/ 2745347 h 6858000"/>
                  <a:gd name="connsiteX281" fmla="*/ 296001 w 4543952"/>
                  <a:gd name="connsiteY281" fmla="*/ 2745348 h 6858000"/>
                  <a:gd name="connsiteX282" fmla="*/ 344391 w 4543952"/>
                  <a:gd name="connsiteY282" fmla="*/ 2668001 h 6858000"/>
                  <a:gd name="connsiteX283" fmla="*/ 417545 w 4543952"/>
                  <a:gd name="connsiteY283" fmla="*/ 2571034 h 6858000"/>
                  <a:gd name="connsiteX284" fmla="*/ 421760 w 4543952"/>
                  <a:gd name="connsiteY284" fmla="*/ 2545006 h 6858000"/>
                  <a:gd name="connsiteX285" fmla="*/ 421759 w 4543952"/>
                  <a:gd name="connsiteY285" fmla="*/ 2545006 h 6858000"/>
                  <a:gd name="connsiteX286" fmla="*/ 421760 w 4543952"/>
                  <a:gd name="connsiteY286" fmla="*/ 2545005 h 6858000"/>
                  <a:gd name="connsiteX287" fmla="*/ 418115 w 4543952"/>
                  <a:gd name="connsiteY287" fmla="*/ 2518263 h 6858000"/>
                  <a:gd name="connsiteX288" fmla="*/ 418115 w 4543952"/>
                  <a:gd name="connsiteY288" fmla="*/ 2518261 h 6858000"/>
                  <a:gd name="connsiteX289" fmla="*/ 409472 w 4543952"/>
                  <a:gd name="connsiteY289" fmla="*/ 2463017 h 6858000"/>
                  <a:gd name="connsiteX290" fmla="*/ 414227 w 4543952"/>
                  <a:gd name="connsiteY290" fmla="*/ 2440915 h 6858000"/>
                  <a:gd name="connsiteX291" fmla="*/ 415303 w 4543952"/>
                  <a:gd name="connsiteY291" fmla="*/ 2435912 h 6858000"/>
                  <a:gd name="connsiteX292" fmla="*/ 432404 w 4543952"/>
                  <a:gd name="connsiteY292" fmla="*/ 2409485 h 6858000"/>
                  <a:gd name="connsiteX293" fmla="*/ 456789 w 4543952"/>
                  <a:gd name="connsiteY293" fmla="*/ 2334044 h 6858000"/>
                  <a:gd name="connsiteX294" fmla="*/ 485746 w 4543952"/>
                  <a:gd name="connsiteY294" fmla="*/ 2228314 h 6858000"/>
                  <a:gd name="connsiteX295" fmla="*/ 500986 w 4543952"/>
                  <a:gd name="connsiteY295" fmla="*/ 2188879 h 6858000"/>
                  <a:gd name="connsiteX296" fmla="*/ 523657 w 4543952"/>
                  <a:gd name="connsiteY296" fmla="*/ 2094578 h 6858000"/>
                  <a:gd name="connsiteX297" fmla="*/ 538516 w 4543952"/>
                  <a:gd name="connsiteY297" fmla="*/ 2016469 h 6858000"/>
                  <a:gd name="connsiteX298" fmla="*/ 584999 w 4543952"/>
                  <a:gd name="connsiteY298" fmla="*/ 1953413 h 6858000"/>
                  <a:gd name="connsiteX299" fmla="*/ 609004 w 4543952"/>
                  <a:gd name="connsiteY299" fmla="*/ 1933219 h 6858000"/>
                  <a:gd name="connsiteX300" fmla="*/ 624434 w 4543952"/>
                  <a:gd name="connsiteY300" fmla="*/ 1916454 h 6858000"/>
                  <a:gd name="connsiteX301" fmla="*/ 714925 w 4543952"/>
                  <a:gd name="connsiteY301" fmla="*/ 1842158 h 6858000"/>
                  <a:gd name="connsiteX302" fmla="*/ 722546 w 4543952"/>
                  <a:gd name="connsiteY302" fmla="*/ 1833775 h 6858000"/>
                  <a:gd name="connsiteX303" fmla="*/ 764267 w 4543952"/>
                  <a:gd name="connsiteY303" fmla="*/ 1733188 h 6858000"/>
                  <a:gd name="connsiteX304" fmla="*/ 786936 w 4543952"/>
                  <a:gd name="connsiteY304" fmla="*/ 1697753 h 6858000"/>
                  <a:gd name="connsiteX305" fmla="*/ 843517 w 4543952"/>
                  <a:gd name="connsiteY305" fmla="*/ 1624980 h 6858000"/>
                  <a:gd name="connsiteX306" fmla="*/ 845422 w 4543952"/>
                  <a:gd name="connsiteY306" fmla="*/ 1596213 h 6858000"/>
                  <a:gd name="connsiteX307" fmla="*/ 798723 w 4543952"/>
                  <a:gd name="connsiteY307" fmla="*/ 1459072 h 6858000"/>
                  <a:gd name="connsiteX308" fmla="*/ 807941 w 4543952"/>
                  <a:gd name="connsiteY308" fmla="*/ 1481571 h 6858000"/>
                  <a:gd name="connsiteX309" fmla="*/ 798724 w 4543952"/>
                  <a:gd name="connsiteY309" fmla="*/ 1459073 h 6858000"/>
                  <a:gd name="connsiteX310" fmla="*/ 779530 w 4543952"/>
                  <a:gd name="connsiteY310" fmla="*/ 1268757 h 6858000"/>
                  <a:gd name="connsiteX311" fmla="*/ 774363 w 4543952"/>
                  <a:gd name="connsiteY311" fmla="*/ 1286068 h 6858000"/>
                  <a:gd name="connsiteX312" fmla="*/ 752025 w 4543952"/>
                  <a:gd name="connsiteY312" fmla="*/ 1350626 h 6858000"/>
                  <a:gd name="connsiteX313" fmla="*/ 757620 w 4543952"/>
                  <a:gd name="connsiteY313" fmla="*/ 1413839 h 6858000"/>
                  <a:gd name="connsiteX314" fmla="*/ 752026 w 4543952"/>
                  <a:gd name="connsiteY314" fmla="*/ 1350627 h 6858000"/>
                  <a:gd name="connsiteX315" fmla="*/ 774363 w 4543952"/>
                  <a:gd name="connsiteY315" fmla="*/ 1286069 h 6858000"/>
                  <a:gd name="connsiteX316" fmla="*/ 779530 w 4543952"/>
                  <a:gd name="connsiteY316" fmla="*/ 1268757 h 6858000"/>
                  <a:gd name="connsiteX317" fmla="*/ 837801 w 4543952"/>
                  <a:gd name="connsiteY317" fmla="*/ 773034 h 6858000"/>
                  <a:gd name="connsiteX318" fmla="*/ 829801 w 4543952"/>
                  <a:gd name="connsiteY318" fmla="*/ 854378 h 6858000"/>
                  <a:gd name="connsiteX319" fmla="*/ 798747 w 4543952"/>
                  <a:gd name="connsiteY319" fmla="*/ 915342 h 6858000"/>
                  <a:gd name="connsiteX320" fmla="*/ 788269 w 4543952"/>
                  <a:gd name="connsiteY320" fmla="*/ 927154 h 6858000"/>
                  <a:gd name="connsiteX321" fmla="*/ 791889 w 4543952"/>
                  <a:gd name="connsiteY321" fmla="*/ 1097086 h 6858000"/>
                  <a:gd name="connsiteX322" fmla="*/ 796271 w 4543952"/>
                  <a:gd name="connsiteY322" fmla="*/ 1123184 h 6858000"/>
                  <a:gd name="connsiteX323" fmla="*/ 771553 w 4543952"/>
                  <a:gd name="connsiteY323" fmla="*/ 1184028 h 6858000"/>
                  <a:gd name="connsiteX324" fmla="*/ 796272 w 4543952"/>
                  <a:gd name="connsiteY324" fmla="*/ 1123185 h 6858000"/>
                  <a:gd name="connsiteX325" fmla="*/ 791890 w 4543952"/>
                  <a:gd name="connsiteY325" fmla="*/ 1097087 h 6858000"/>
                  <a:gd name="connsiteX326" fmla="*/ 788270 w 4543952"/>
                  <a:gd name="connsiteY326" fmla="*/ 927155 h 6858000"/>
                  <a:gd name="connsiteX327" fmla="*/ 798748 w 4543952"/>
                  <a:gd name="connsiteY327" fmla="*/ 915343 h 6858000"/>
                  <a:gd name="connsiteX328" fmla="*/ 829801 w 4543952"/>
                  <a:gd name="connsiteY328" fmla="*/ 854379 h 6858000"/>
                  <a:gd name="connsiteX329" fmla="*/ 837801 w 4543952"/>
                  <a:gd name="connsiteY329" fmla="*/ 773035 h 6858000"/>
                  <a:gd name="connsiteX330" fmla="*/ 782400 w 4543952"/>
                  <a:gd name="connsiteY330" fmla="*/ 517850 h 6858000"/>
                  <a:gd name="connsiteX331" fmla="*/ 791317 w 4543952"/>
                  <a:gd name="connsiteY331" fmla="*/ 556046 h 6858000"/>
                  <a:gd name="connsiteX332" fmla="*/ 797795 w 4543952"/>
                  <a:gd name="connsiteY332" fmla="*/ 580049 h 6858000"/>
                  <a:gd name="connsiteX333" fmla="*/ 801176 w 4543952"/>
                  <a:gd name="connsiteY333" fmla="*/ 642536 h 6858000"/>
                  <a:gd name="connsiteX334" fmla="*/ 813700 w 4543952"/>
                  <a:gd name="connsiteY334" fmla="*/ 694927 h 6858000"/>
                  <a:gd name="connsiteX335" fmla="*/ 801177 w 4543952"/>
                  <a:gd name="connsiteY335" fmla="*/ 642537 h 6858000"/>
                  <a:gd name="connsiteX336" fmla="*/ 797796 w 4543952"/>
                  <a:gd name="connsiteY336" fmla="*/ 580050 h 6858000"/>
                  <a:gd name="connsiteX337" fmla="*/ 791318 w 4543952"/>
                  <a:gd name="connsiteY337" fmla="*/ 556047 h 6858000"/>
                  <a:gd name="connsiteX338" fmla="*/ 783887 w 4543952"/>
                  <a:gd name="connsiteY338" fmla="*/ 313532 h 6858000"/>
                  <a:gd name="connsiteX339" fmla="*/ 786245 w 4543952"/>
                  <a:gd name="connsiteY339" fmla="*/ 324057 h 6858000"/>
                  <a:gd name="connsiteX340" fmla="*/ 784459 w 4543952"/>
                  <a:gd name="connsiteY340" fmla="*/ 338869 h 6858000"/>
                  <a:gd name="connsiteX341" fmla="*/ 784454 w 4543952"/>
                  <a:gd name="connsiteY341" fmla="*/ 338897 h 6858000"/>
                  <a:gd name="connsiteX342" fmla="*/ 778363 w 4543952"/>
                  <a:gd name="connsiteY342" fmla="*/ 367327 h 6858000"/>
                  <a:gd name="connsiteX343" fmla="*/ 774553 w 4543952"/>
                  <a:gd name="connsiteY343" fmla="*/ 395639 h 6858000"/>
                  <a:gd name="connsiteX344" fmla="*/ 784454 w 4543952"/>
                  <a:gd name="connsiteY344" fmla="*/ 338897 h 6858000"/>
                  <a:gd name="connsiteX345" fmla="*/ 784460 w 4543952"/>
                  <a:gd name="connsiteY345" fmla="*/ 338870 h 6858000"/>
                  <a:gd name="connsiteX346" fmla="*/ 783888 w 4543952"/>
                  <a:gd name="connsiteY346" fmla="*/ 313533 h 6858000"/>
                  <a:gd name="connsiteX347" fmla="*/ 761560 w 4543952"/>
                  <a:gd name="connsiteY347" fmla="*/ 281567 h 6858000"/>
                  <a:gd name="connsiteX348" fmla="*/ 766454 w 4543952"/>
                  <a:gd name="connsiteY348" fmla="*/ 295414 h 6858000"/>
                  <a:gd name="connsiteX349" fmla="*/ 766455 w 4543952"/>
                  <a:gd name="connsiteY349" fmla="*/ 295414 h 6858000"/>
                  <a:gd name="connsiteX350" fmla="*/ 774880 w 4543952"/>
                  <a:gd name="connsiteY350" fmla="*/ 24485 h 6858000"/>
                  <a:gd name="connsiteX351" fmla="*/ 777142 w 4543952"/>
                  <a:gd name="connsiteY351" fmla="*/ 74128 h 6858000"/>
                  <a:gd name="connsiteX352" fmla="*/ 767023 w 4543952"/>
                  <a:gd name="connsiteY352" fmla="*/ 151568 h 6858000"/>
                  <a:gd name="connsiteX353" fmla="*/ 766824 w 4543952"/>
                  <a:gd name="connsiteY353" fmla="*/ 153387 h 6858000"/>
                  <a:gd name="connsiteX354" fmla="*/ 763010 w 4543952"/>
                  <a:gd name="connsiteY354" fmla="*/ 177270 h 6858000"/>
                  <a:gd name="connsiteX355" fmla="*/ 758551 w 4543952"/>
                  <a:gd name="connsiteY355" fmla="*/ 228943 h 6858000"/>
                  <a:gd name="connsiteX356" fmla="*/ 766824 w 4543952"/>
                  <a:gd name="connsiteY356" fmla="*/ 153387 h 6858000"/>
                  <a:gd name="connsiteX357" fmla="*/ 771220 w 4543952"/>
                  <a:gd name="connsiteY357" fmla="*/ 125860 h 6858000"/>
                  <a:gd name="connsiteX358" fmla="*/ 777143 w 4543952"/>
                  <a:gd name="connsiteY358" fmla="*/ 74128 h 6858000"/>
                  <a:gd name="connsiteX359" fmla="*/ 313354 w 4543952"/>
                  <a:gd name="connsiteY359" fmla="*/ 0 h 6858000"/>
                  <a:gd name="connsiteX360" fmla="*/ 777461 w 4543952"/>
                  <a:gd name="connsiteY360" fmla="*/ 0 h 6858000"/>
                  <a:gd name="connsiteX361" fmla="*/ 774743 w 4543952"/>
                  <a:gd name="connsiteY361" fmla="*/ 21485 h 6858000"/>
                  <a:gd name="connsiteX362" fmla="*/ 777461 w 4543952"/>
                  <a:gd name="connsiteY362" fmla="*/ 0 h 6858000"/>
                  <a:gd name="connsiteX363" fmla="*/ 4543952 w 4543952"/>
                  <a:gd name="connsiteY363" fmla="*/ 1 h 6858000"/>
                  <a:gd name="connsiteX364" fmla="*/ 4543952 w 4543952"/>
                  <a:gd name="connsiteY364" fmla="*/ 6858000 h 6858000"/>
                  <a:gd name="connsiteX365" fmla="*/ 284400 w 4543952"/>
                  <a:gd name="connsiteY365" fmla="*/ 6858000 h 6858000"/>
                  <a:gd name="connsiteX366" fmla="*/ 112147 w 4543952"/>
                  <a:gd name="connsiteY366" fmla="*/ 6858000 h 6858000"/>
                  <a:gd name="connsiteX367" fmla="*/ 102447 w 4543952"/>
                  <a:gd name="connsiteY367" fmla="*/ 6815515 h 6858000"/>
                  <a:gd name="connsiteX368" fmla="*/ 83396 w 4543952"/>
                  <a:gd name="connsiteY368" fmla="*/ 6748457 h 6858000"/>
                  <a:gd name="connsiteX369" fmla="*/ 61870 w 4543952"/>
                  <a:gd name="connsiteY369" fmla="*/ 6584811 h 6858000"/>
                  <a:gd name="connsiteX370" fmla="*/ 41105 w 4543952"/>
                  <a:gd name="connsiteY370" fmla="*/ 6415832 h 6858000"/>
                  <a:gd name="connsiteX371" fmla="*/ 34247 w 4543952"/>
                  <a:gd name="connsiteY371" fmla="*/ 6323057 h 6858000"/>
                  <a:gd name="connsiteX372" fmla="*/ 23386 w 4543952"/>
                  <a:gd name="connsiteY372" fmla="*/ 6242092 h 6858000"/>
                  <a:gd name="connsiteX373" fmla="*/ 16528 w 4543952"/>
                  <a:gd name="connsiteY373" fmla="*/ 6171604 h 6858000"/>
                  <a:gd name="connsiteX374" fmla="*/ 2622 w 4543952"/>
                  <a:gd name="connsiteY374" fmla="*/ 6059396 h 6858000"/>
                  <a:gd name="connsiteX375" fmla="*/ 0 w 4543952"/>
                  <a:gd name="connsiteY375" fmla="*/ 6041768 h 6858000"/>
                  <a:gd name="connsiteX376" fmla="*/ 0 w 4543952"/>
                  <a:gd name="connsiteY376" fmla="*/ 6000936 h 6858000"/>
                  <a:gd name="connsiteX377" fmla="*/ 3670 w 4543952"/>
                  <a:gd name="connsiteY377" fmla="*/ 5957594 h 6858000"/>
                  <a:gd name="connsiteX378" fmla="*/ 0 w 4543952"/>
                  <a:gd name="connsiteY378" fmla="*/ 5912510 h 6858000"/>
                  <a:gd name="connsiteX379" fmla="*/ 0 w 4543952"/>
                  <a:gd name="connsiteY379" fmla="*/ 5886400 h 6858000"/>
                  <a:gd name="connsiteX380" fmla="*/ 1098 w 4543952"/>
                  <a:gd name="connsiteY380" fmla="*/ 5864317 h 6858000"/>
                  <a:gd name="connsiteX381" fmla="*/ 24720 w 4543952"/>
                  <a:gd name="connsiteY381" fmla="*/ 5790591 h 6858000"/>
                  <a:gd name="connsiteX382" fmla="*/ 26434 w 4543952"/>
                  <a:gd name="connsiteY382" fmla="*/ 5781829 h 6858000"/>
                  <a:gd name="connsiteX383" fmla="*/ 35771 w 4543952"/>
                  <a:gd name="connsiteY383" fmla="*/ 5733439 h 6858000"/>
                  <a:gd name="connsiteX384" fmla="*/ 38819 w 4543952"/>
                  <a:gd name="connsiteY384" fmla="*/ 5706958 h 6858000"/>
                  <a:gd name="connsiteX385" fmla="*/ 58250 w 4543952"/>
                  <a:gd name="connsiteY385" fmla="*/ 5606371 h 6858000"/>
                  <a:gd name="connsiteX386" fmla="*/ 67394 w 4543952"/>
                  <a:gd name="connsiteY386" fmla="*/ 5548459 h 6858000"/>
                  <a:gd name="connsiteX387" fmla="*/ 66060 w 4543952"/>
                  <a:gd name="connsiteY387" fmla="*/ 5501593 h 6858000"/>
                  <a:gd name="connsiteX388" fmla="*/ 64346 w 4543952"/>
                  <a:gd name="connsiteY388" fmla="*/ 5419294 h 6858000"/>
                  <a:gd name="connsiteX389" fmla="*/ 59964 w 4543952"/>
                  <a:gd name="connsiteY389" fmla="*/ 5393004 h 6858000"/>
                  <a:gd name="connsiteX390" fmla="*/ 72538 w 4543952"/>
                  <a:gd name="connsiteY390" fmla="*/ 5274128 h 6858000"/>
                  <a:gd name="connsiteX391" fmla="*/ 73490 w 4543952"/>
                  <a:gd name="connsiteY391" fmla="*/ 5206307 h 6858000"/>
                  <a:gd name="connsiteX392" fmla="*/ 89113 w 4543952"/>
                  <a:gd name="connsiteY392" fmla="*/ 5129915 h 6858000"/>
                  <a:gd name="connsiteX393" fmla="*/ 88351 w 4543952"/>
                  <a:gd name="connsiteY393" fmla="*/ 5107626 h 6858000"/>
                  <a:gd name="connsiteX394" fmla="*/ 87016 w 4543952"/>
                  <a:gd name="connsiteY394" fmla="*/ 5082669 h 6858000"/>
                  <a:gd name="connsiteX395" fmla="*/ 85872 w 4543952"/>
                  <a:gd name="connsiteY395" fmla="*/ 5006085 h 6858000"/>
                  <a:gd name="connsiteX396" fmla="*/ 80158 w 4543952"/>
                  <a:gd name="connsiteY396" fmla="*/ 4959601 h 6858000"/>
                  <a:gd name="connsiteX397" fmla="*/ 83586 w 4543952"/>
                  <a:gd name="connsiteY397" fmla="*/ 4871018 h 6858000"/>
                  <a:gd name="connsiteX398" fmla="*/ 78634 w 4543952"/>
                  <a:gd name="connsiteY398" fmla="*/ 4838249 h 6858000"/>
                  <a:gd name="connsiteX399" fmla="*/ 78062 w 4543952"/>
                  <a:gd name="connsiteY399" fmla="*/ 4755380 h 6858000"/>
                  <a:gd name="connsiteX400" fmla="*/ 80920 w 4543952"/>
                  <a:gd name="connsiteY400" fmla="*/ 4681082 h 6858000"/>
                  <a:gd name="connsiteX401" fmla="*/ 79396 w 4543952"/>
                  <a:gd name="connsiteY401" fmla="*/ 4609451 h 6858000"/>
                  <a:gd name="connsiteX402" fmla="*/ 73110 w 4543952"/>
                  <a:gd name="connsiteY402" fmla="*/ 4558206 h 6858000"/>
                  <a:gd name="connsiteX403" fmla="*/ 69300 w 4543952"/>
                  <a:gd name="connsiteY403" fmla="*/ 4502578 h 6858000"/>
                  <a:gd name="connsiteX404" fmla="*/ 46629 w 4543952"/>
                  <a:gd name="connsiteY404" fmla="*/ 4349221 h 6858000"/>
                  <a:gd name="connsiteX405" fmla="*/ 52153 w 4543952"/>
                  <a:gd name="connsiteY405" fmla="*/ 4320836 h 6858000"/>
                  <a:gd name="connsiteX406" fmla="*/ 57297 w 4543952"/>
                  <a:gd name="connsiteY406" fmla="*/ 4159666 h 6858000"/>
                  <a:gd name="connsiteX407" fmla="*/ 56915 w 4543952"/>
                  <a:gd name="connsiteY407" fmla="*/ 4124613 h 6858000"/>
                  <a:gd name="connsiteX408" fmla="*/ 79396 w 4543952"/>
                  <a:gd name="connsiteY408" fmla="*/ 4030502 h 6858000"/>
                  <a:gd name="connsiteX409" fmla="*/ 43771 w 4543952"/>
                  <a:gd name="connsiteY409" fmla="*/ 3885337 h 6858000"/>
                  <a:gd name="connsiteX410" fmla="*/ 426 w 4543952"/>
                  <a:gd name="connsiteY410" fmla="*/ 3786776 h 6858000"/>
                  <a:gd name="connsiteX411" fmla="*/ 0 w 4543952"/>
                  <a:gd name="connsiteY411" fmla="*/ 3773896 h 6858000"/>
                  <a:gd name="connsiteX412" fmla="*/ 0 w 4543952"/>
                  <a:gd name="connsiteY412" fmla="*/ 3393881 h 6858000"/>
                  <a:gd name="connsiteX413" fmla="*/ 11838 w 4543952"/>
                  <a:gd name="connsiteY413" fmla="*/ 3359515 h 6858000"/>
                  <a:gd name="connsiteX414" fmla="*/ 12910 w 4543952"/>
                  <a:gd name="connsiteY414" fmla="*/ 3318770 h 6858000"/>
                  <a:gd name="connsiteX415" fmla="*/ 6718 w 4543952"/>
                  <a:gd name="connsiteY415" fmla="*/ 3304078 h 6858000"/>
                  <a:gd name="connsiteX416" fmla="*/ 0 w 4543952"/>
                  <a:gd name="connsiteY416" fmla="*/ 3297656 h 6858000"/>
                  <a:gd name="connsiteX417" fmla="*/ 0 w 4543952"/>
                  <a:gd name="connsiteY417" fmla="*/ 3207866 h 6858000"/>
                  <a:gd name="connsiteX418" fmla="*/ 15553 w 4543952"/>
                  <a:gd name="connsiteY418" fmla="*/ 3186770 h 6858000"/>
                  <a:gd name="connsiteX419" fmla="*/ 36341 w 4543952"/>
                  <a:gd name="connsiteY419" fmla="*/ 3107499 h 6858000"/>
                  <a:gd name="connsiteX420" fmla="*/ 38057 w 4543952"/>
                  <a:gd name="connsiteY420" fmla="*/ 3042727 h 6858000"/>
                  <a:gd name="connsiteX421" fmla="*/ 54249 w 4543952"/>
                  <a:gd name="connsiteY421" fmla="*/ 2901942 h 6858000"/>
                  <a:gd name="connsiteX422" fmla="*/ 77300 w 4543952"/>
                  <a:gd name="connsiteY422" fmla="*/ 2809929 h 6858000"/>
                  <a:gd name="connsiteX423" fmla="*/ 103399 w 4543952"/>
                  <a:gd name="connsiteY423" fmla="*/ 2743825 h 6858000"/>
                  <a:gd name="connsiteX424" fmla="*/ 137500 w 4543952"/>
                  <a:gd name="connsiteY424" fmla="*/ 2649142 h 6858000"/>
                  <a:gd name="connsiteX425" fmla="*/ 155217 w 4543952"/>
                  <a:gd name="connsiteY425" fmla="*/ 2554078 h 6858000"/>
                  <a:gd name="connsiteX426" fmla="*/ 177507 w 4543952"/>
                  <a:gd name="connsiteY426" fmla="*/ 2485306 h 6858000"/>
                  <a:gd name="connsiteX427" fmla="*/ 192748 w 4543952"/>
                  <a:gd name="connsiteY427" fmla="*/ 2401291 h 6858000"/>
                  <a:gd name="connsiteX428" fmla="*/ 193318 w 4543952"/>
                  <a:gd name="connsiteY428" fmla="*/ 2330805 h 6858000"/>
                  <a:gd name="connsiteX429" fmla="*/ 190652 w 4543952"/>
                  <a:gd name="connsiteY429" fmla="*/ 2220311 h 6858000"/>
                  <a:gd name="connsiteX430" fmla="*/ 236753 w 4543952"/>
                  <a:gd name="connsiteY430" fmla="*/ 2085053 h 6858000"/>
                  <a:gd name="connsiteX431" fmla="*/ 247042 w 4543952"/>
                  <a:gd name="connsiteY431" fmla="*/ 2030377 h 6858000"/>
                  <a:gd name="connsiteX432" fmla="*/ 251804 w 4543952"/>
                  <a:gd name="connsiteY432" fmla="*/ 1978939 h 6858000"/>
                  <a:gd name="connsiteX433" fmla="*/ 282475 w 4543952"/>
                  <a:gd name="connsiteY433" fmla="*/ 1869779 h 6858000"/>
                  <a:gd name="connsiteX434" fmla="*/ 292573 w 4543952"/>
                  <a:gd name="connsiteY434" fmla="*/ 1825392 h 6858000"/>
                  <a:gd name="connsiteX435" fmla="*/ 292381 w 4543952"/>
                  <a:gd name="connsiteY435" fmla="*/ 1763286 h 6858000"/>
                  <a:gd name="connsiteX436" fmla="*/ 306480 w 4543952"/>
                  <a:gd name="connsiteY436" fmla="*/ 1650316 h 6858000"/>
                  <a:gd name="connsiteX437" fmla="*/ 347629 w 4543952"/>
                  <a:gd name="connsiteY437" fmla="*/ 1537536 h 6858000"/>
                  <a:gd name="connsiteX438" fmla="*/ 343629 w 4543952"/>
                  <a:gd name="connsiteY438" fmla="*/ 1489719 h 6858000"/>
                  <a:gd name="connsiteX439" fmla="*/ 344581 w 4543952"/>
                  <a:gd name="connsiteY439" fmla="*/ 1472574 h 6858000"/>
                  <a:gd name="connsiteX440" fmla="*/ 367252 w 4543952"/>
                  <a:gd name="connsiteY440" fmla="*/ 1318455 h 6858000"/>
                  <a:gd name="connsiteX441" fmla="*/ 369728 w 4543952"/>
                  <a:gd name="connsiteY441" fmla="*/ 1303023 h 6858000"/>
                  <a:gd name="connsiteX442" fmla="*/ 389921 w 4543952"/>
                  <a:gd name="connsiteY442" fmla="*/ 1230632 h 6858000"/>
                  <a:gd name="connsiteX443" fmla="*/ 402495 w 4543952"/>
                  <a:gd name="connsiteY443" fmla="*/ 1048124 h 6858000"/>
                  <a:gd name="connsiteX444" fmla="*/ 404019 w 4543952"/>
                  <a:gd name="connsiteY444" fmla="*/ 1036886 h 6858000"/>
                  <a:gd name="connsiteX445" fmla="*/ 393923 w 4543952"/>
                  <a:gd name="connsiteY445" fmla="*/ 975732 h 6858000"/>
                  <a:gd name="connsiteX446" fmla="*/ 379634 w 4543952"/>
                  <a:gd name="connsiteY446" fmla="*/ 945443 h 6858000"/>
                  <a:gd name="connsiteX447" fmla="*/ 364774 w 4543952"/>
                  <a:gd name="connsiteY447" fmla="*/ 898197 h 6858000"/>
                  <a:gd name="connsiteX448" fmla="*/ 359250 w 4543952"/>
                  <a:gd name="connsiteY448" fmla="*/ 850188 h 6858000"/>
                  <a:gd name="connsiteX449" fmla="*/ 381730 w 4543952"/>
                  <a:gd name="connsiteY449" fmla="*/ 769604 h 6858000"/>
                  <a:gd name="connsiteX450" fmla="*/ 384016 w 4543952"/>
                  <a:gd name="connsiteY450" fmla="*/ 740267 h 6858000"/>
                  <a:gd name="connsiteX451" fmla="*/ 394875 w 4543952"/>
                  <a:gd name="connsiteY451" fmla="*/ 674922 h 6858000"/>
                  <a:gd name="connsiteX452" fmla="*/ 394113 w 4543952"/>
                  <a:gd name="connsiteY452" fmla="*/ 617771 h 6858000"/>
                  <a:gd name="connsiteX453" fmla="*/ 376776 w 4543952"/>
                  <a:gd name="connsiteY453" fmla="*/ 571859 h 6858000"/>
                  <a:gd name="connsiteX454" fmla="*/ 373348 w 4543952"/>
                  <a:gd name="connsiteY454" fmla="*/ 505181 h 6858000"/>
                  <a:gd name="connsiteX455" fmla="*/ 385920 w 4543952"/>
                  <a:gd name="connsiteY455" fmla="*/ 462125 h 6858000"/>
                  <a:gd name="connsiteX456" fmla="*/ 387634 w 4543952"/>
                  <a:gd name="connsiteY456" fmla="*/ 453363 h 6858000"/>
                  <a:gd name="connsiteX457" fmla="*/ 388399 w 4543952"/>
                  <a:gd name="connsiteY457" fmla="*/ 340773 h 6858000"/>
                  <a:gd name="connsiteX458" fmla="*/ 350487 w 4543952"/>
                  <a:gd name="connsiteY458" fmla="*/ 200181 h 6858000"/>
                  <a:gd name="connsiteX459" fmla="*/ 342485 w 4543952"/>
                  <a:gd name="connsiteY459" fmla="*/ 176938 h 6858000"/>
                  <a:gd name="connsiteX460" fmla="*/ 328579 w 4543952"/>
                  <a:gd name="connsiteY460" fmla="*/ 63586 h 6858000"/>
                  <a:gd name="connsiteX461" fmla="*/ 314480 w 4543952"/>
                  <a:gd name="connsiteY461" fmla="*/ 28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Lst>
                <a:rect l="l" t="t" r="r" b="b"/>
                <a:pathLst>
                  <a:path w="4543952"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2"/>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2"/>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4"/>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4"/>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3" y="2435912"/>
                    </a:cubicBezTo>
                    <a:lnTo>
                      <a:pt x="415303" y="2435912"/>
                    </a:lnTo>
                    <a:lnTo>
                      <a:pt x="415303" y="2435912"/>
                    </a:lnTo>
                    <a:lnTo>
                      <a:pt x="414227" y="2440915"/>
                    </a:lnTo>
                    <a:lnTo>
                      <a:pt x="409472" y="2463016"/>
                    </a:lnTo>
                    <a:lnTo>
                      <a:pt x="409472" y="2463017"/>
                    </a:lnTo>
                    <a:lnTo>
                      <a:pt x="411535" y="2490550"/>
                    </a:lnTo>
                    <a:lnTo>
                      <a:pt x="418115" y="2518261"/>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1"/>
                    </a:lnTo>
                    <a:lnTo>
                      <a:pt x="409472" y="2463017"/>
                    </a:lnTo>
                    <a:lnTo>
                      <a:pt x="414227" y="2440915"/>
                    </a:lnTo>
                    <a:lnTo>
                      <a:pt x="415303"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4" y="338897"/>
                    </a:lnTo>
                    <a:lnTo>
                      <a:pt x="778363" y="367327"/>
                    </a:lnTo>
                    <a:lnTo>
                      <a:pt x="774553" y="395639"/>
                    </a:lnTo>
                    <a:lnTo>
                      <a:pt x="784454" y="338897"/>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43952" y="1"/>
                    </a:lnTo>
                    <a:lnTo>
                      <a:pt x="4543952"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16">
                <a:extLst>
                  <a:ext uri="{FF2B5EF4-FFF2-40B4-BE49-F238E27FC236}">
                    <a16:creationId xmlns:a16="http://schemas.microsoft.com/office/drawing/2014/main" id="{CF3E13B6-EE2F-4F85-BD02-171953A80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48048" y="0"/>
                <a:ext cx="4543952" cy="6858000"/>
              </a:xfrm>
              <a:custGeom>
                <a:avLst/>
                <a:gdLst>
                  <a:gd name="connsiteX0" fmla="*/ 328959 w 4543952"/>
                  <a:gd name="connsiteY0" fmla="*/ 6564619 h 6858000"/>
                  <a:gd name="connsiteX1" fmla="*/ 306480 w 4543952"/>
                  <a:gd name="connsiteY1" fmla="*/ 6588624 h 6858000"/>
                  <a:gd name="connsiteX2" fmla="*/ 289858 w 4543952"/>
                  <a:gd name="connsiteY2" fmla="*/ 6625223 h 6858000"/>
                  <a:gd name="connsiteX3" fmla="*/ 289858 w 4543952"/>
                  <a:gd name="connsiteY3" fmla="*/ 6625224 h 6858000"/>
                  <a:gd name="connsiteX4" fmla="*/ 289870 w 4543952"/>
                  <a:gd name="connsiteY4" fmla="*/ 6645551 h 6858000"/>
                  <a:gd name="connsiteX5" fmla="*/ 296953 w 4543952"/>
                  <a:gd name="connsiteY5" fmla="*/ 6662539 h 6858000"/>
                  <a:gd name="connsiteX6" fmla="*/ 296953 w 4543952"/>
                  <a:gd name="connsiteY6" fmla="*/ 6662541 h 6858000"/>
                  <a:gd name="connsiteX7" fmla="*/ 296954 w 4543952"/>
                  <a:gd name="connsiteY7" fmla="*/ 6662543 h 6858000"/>
                  <a:gd name="connsiteX8" fmla="*/ 311551 w 4543952"/>
                  <a:gd name="connsiteY8" fmla="*/ 6702975 h 6858000"/>
                  <a:gd name="connsiteX9" fmla="*/ 297715 w 4543952"/>
                  <a:gd name="connsiteY9" fmla="*/ 6742551 h 6858000"/>
                  <a:gd name="connsiteX10" fmla="*/ 297714 w 4543952"/>
                  <a:gd name="connsiteY10" fmla="*/ 6742554 h 6858000"/>
                  <a:gd name="connsiteX11" fmla="*/ 283011 w 4543952"/>
                  <a:gd name="connsiteY11" fmla="*/ 6776799 h 6858000"/>
                  <a:gd name="connsiteX12" fmla="*/ 278238 w 4543952"/>
                  <a:gd name="connsiteY12" fmla="*/ 6812061 h 6858000"/>
                  <a:gd name="connsiteX13" fmla="*/ 278237 w 4543952"/>
                  <a:gd name="connsiteY13" fmla="*/ 6812062 h 6858000"/>
                  <a:gd name="connsiteX14" fmla="*/ 278237 w 4543952"/>
                  <a:gd name="connsiteY14" fmla="*/ 6812063 h 6858000"/>
                  <a:gd name="connsiteX15" fmla="*/ 278238 w 4543952"/>
                  <a:gd name="connsiteY15" fmla="*/ 6812061 h 6858000"/>
                  <a:gd name="connsiteX16" fmla="*/ 297714 w 4543952"/>
                  <a:gd name="connsiteY16" fmla="*/ 6742554 h 6858000"/>
                  <a:gd name="connsiteX17" fmla="*/ 297715 w 4543952"/>
                  <a:gd name="connsiteY17" fmla="*/ 6742552 h 6858000"/>
                  <a:gd name="connsiteX18" fmla="*/ 311551 w 4543952"/>
                  <a:gd name="connsiteY18" fmla="*/ 6702976 h 6858000"/>
                  <a:gd name="connsiteX19" fmla="*/ 311551 w 4543952"/>
                  <a:gd name="connsiteY19" fmla="*/ 6702975 h 6858000"/>
                  <a:gd name="connsiteX20" fmla="*/ 308405 w 4543952"/>
                  <a:gd name="connsiteY20" fmla="*/ 6683026 h 6858000"/>
                  <a:gd name="connsiteX21" fmla="*/ 296954 w 4543952"/>
                  <a:gd name="connsiteY21" fmla="*/ 6662543 h 6858000"/>
                  <a:gd name="connsiteX22" fmla="*/ 296953 w 4543952"/>
                  <a:gd name="connsiteY22" fmla="*/ 6662540 h 6858000"/>
                  <a:gd name="connsiteX23" fmla="*/ 296953 w 4543952"/>
                  <a:gd name="connsiteY23" fmla="*/ 6662539 h 6858000"/>
                  <a:gd name="connsiteX24" fmla="*/ 289858 w 4543952"/>
                  <a:gd name="connsiteY24" fmla="*/ 6625224 h 6858000"/>
                  <a:gd name="connsiteX25" fmla="*/ 306480 w 4543952"/>
                  <a:gd name="connsiteY25" fmla="*/ 6588625 h 6858000"/>
                  <a:gd name="connsiteX26" fmla="*/ 328959 w 4543952"/>
                  <a:gd name="connsiteY26" fmla="*/ 6564620 h 6858000"/>
                  <a:gd name="connsiteX27" fmla="*/ 248638 w 4543952"/>
                  <a:gd name="connsiteY27" fmla="*/ 6438980 h 6858000"/>
                  <a:gd name="connsiteX28" fmla="*/ 268569 w 4543952"/>
                  <a:gd name="connsiteY28" fmla="*/ 6463840 h 6858000"/>
                  <a:gd name="connsiteX29" fmla="*/ 268572 w 4543952"/>
                  <a:gd name="connsiteY29" fmla="*/ 6463848 h 6858000"/>
                  <a:gd name="connsiteX30" fmla="*/ 279556 w 4543952"/>
                  <a:gd name="connsiteY30" fmla="*/ 6508051 h 6858000"/>
                  <a:gd name="connsiteX31" fmla="*/ 282367 w 4543952"/>
                  <a:gd name="connsiteY31" fmla="*/ 6513011 h 6858000"/>
                  <a:gd name="connsiteX32" fmla="*/ 284834 w 4543952"/>
                  <a:gd name="connsiteY32" fmla="*/ 6521803 h 6858000"/>
                  <a:gd name="connsiteX33" fmla="*/ 301172 w 4543952"/>
                  <a:gd name="connsiteY33" fmla="*/ 6546194 h 6858000"/>
                  <a:gd name="connsiteX34" fmla="*/ 301172 w 4543952"/>
                  <a:gd name="connsiteY34" fmla="*/ 6546193 h 6858000"/>
                  <a:gd name="connsiteX35" fmla="*/ 282367 w 4543952"/>
                  <a:gd name="connsiteY35" fmla="*/ 6513011 h 6858000"/>
                  <a:gd name="connsiteX36" fmla="*/ 268572 w 4543952"/>
                  <a:gd name="connsiteY36" fmla="*/ 6463848 h 6858000"/>
                  <a:gd name="connsiteX37" fmla="*/ 268569 w 4543952"/>
                  <a:gd name="connsiteY37" fmla="*/ 6463839 h 6858000"/>
                  <a:gd name="connsiteX38" fmla="*/ 166047 w 4543952"/>
                  <a:gd name="connsiteY38" fmla="*/ 6392242 h 6858000"/>
                  <a:gd name="connsiteX39" fmla="*/ 173364 w 4543952"/>
                  <a:gd name="connsiteY39" fmla="*/ 6407332 h 6858000"/>
                  <a:gd name="connsiteX40" fmla="*/ 173364 w 4543952"/>
                  <a:gd name="connsiteY40" fmla="*/ 6407331 h 6858000"/>
                  <a:gd name="connsiteX41" fmla="*/ 401733 w 4543952"/>
                  <a:gd name="connsiteY41" fmla="*/ 4221390 h 6858000"/>
                  <a:gd name="connsiteX42" fmla="*/ 396017 w 4543952"/>
                  <a:gd name="connsiteY42" fmla="*/ 4253013 h 6858000"/>
                  <a:gd name="connsiteX43" fmla="*/ 356201 w 4543952"/>
                  <a:gd name="connsiteY43" fmla="*/ 4324644 h 6858000"/>
                  <a:gd name="connsiteX44" fmla="*/ 347247 w 4543952"/>
                  <a:gd name="connsiteY44" fmla="*/ 4363889 h 6858000"/>
                  <a:gd name="connsiteX45" fmla="*/ 347247 w 4543952"/>
                  <a:gd name="connsiteY45" fmla="*/ 4363890 h 6858000"/>
                  <a:gd name="connsiteX46" fmla="*/ 348009 w 4543952"/>
                  <a:gd name="connsiteY46" fmla="*/ 4482004 h 6858000"/>
                  <a:gd name="connsiteX47" fmla="*/ 408019 w 4543952"/>
                  <a:gd name="connsiteY47" fmla="*/ 4659174 h 6858000"/>
                  <a:gd name="connsiteX48" fmla="*/ 416021 w 4543952"/>
                  <a:gd name="connsiteY48" fmla="*/ 4677655 h 6858000"/>
                  <a:gd name="connsiteX49" fmla="*/ 425928 w 4543952"/>
                  <a:gd name="connsiteY49" fmla="*/ 4767764 h 6858000"/>
                  <a:gd name="connsiteX50" fmla="*/ 427237 w 4543952"/>
                  <a:gd name="connsiteY50" fmla="*/ 4800482 h 6858000"/>
                  <a:gd name="connsiteX51" fmla="*/ 412401 w 4543952"/>
                  <a:gd name="connsiteY51" fmla="*/ 4828915 h 6858000"/>
                  <a:gd name="connsiteX52" fmla="*/ 391971 w 4543952"/>
                  <a:gd name="connsiteY52" fmla="*/ 4857316 h 6858000"/>
                  <a:gd name="connsiteX53" fmla="*/ 390221 w 4543952"/>
                  <a:gd name="connsiteY53" fmla="*/ 4863342 h 6858000"/>
                  <a:gd name="connsiteX54" fmla="*/ 387469 w 4543952"/>
                  <a:gd name="connsiteY54" fmla="*/ 4867613 h 6858000"/>
                  <a:gd name="connsiteX55" fmla="*/ 382691 w 4543952"/>
                  <a:gd name="connsiteY55" fmla="*/ 4889274 h 6858000"/>
                  <a:gd name="connsiteX56" fmla="*/ 382691 w 4543952"/>
                  <a:gd name="connsiteY56" fmla="*/ 4889275 h 6858000"/>
                  <a:gd name="connsiteX57" fmla="*/ 384396 w 4543952"/>
                  <a:gd name="connsiteY57" fmla="*/ 4912168 h 6858000"/>
                  <a:gd name="connsiteX58" fmla="*/ 385799 w 4543952"/>
                  <a:gd name="connsiteY58" fmla="*/ 4933804 h 6858000"/>
                  <a:gd name="connsiteX59" fmla="*/ 378247 w 4543952"/>
                  <a:gd name="connsiteY59" fmla="*/ 4957452 h 6858000"/>
                  <a:gd name="connsiteX60" fmla="*/ 360964 w 4543952"/>
                  <a:gd name="connsiteY60" fmla="*/ 4987036 h 6858000"/>
                  <a:gd name="connsiteX61" fmla="*/ 334485 w 4543952"/>
                  <a:gd name="connsiteY61" fmla="*/ 5041520 h 6858000"/>
                  <a:gd name="connsiteX62" fmla="*/ 321371 w 4543952"/>
                  <a:gd name="connsiteY62" fmla="*/ 5087422 h 6858000"/>
                  <a:gd name="connsiteX63" fmla="*/ 321364 w 4543952"/>
                  <a:gd name="connsiteY63" fmla="*/ 5087449 h 6858000"/>
                  <a:gd name="connsiteX64" fmla="*/ 315482 w 4543952"/>
                  <a:gd name="connsiteY64" fmla="*/ 5102460 h 6858000"/>
                  <a:gd name="connsiteX65" fmla="*/ 308338 w 4543952"/>
                  <a:gd name="connsiteY65" fmla="*/ 5133219 h 6858000"/>
                  <a:gd name="connsiteX66" fmla="*/ 308337 w 4543952"/>
                  <a:gd name="connsiteY66" fmla="*/ 5133223 h 6858000"/>
                  <a:gd name="connsiteX67" fmla="*/ 308337 w 4543952"/>
                  <a:gd name="connsiteY67" fmla="*/ 5133224 h 6858000"/>
                  <a:gd name="connsiteX68" fmla="*/ 315052 w 4543952"/>
                  <a:gd name="connsiteY68" fmla="*/ 5166113 h 6858000"/>
                  <a:gd name="connsiteX69" fmla="*/ 314362 w 4543952"/>
                  <a:gd name="connsiteY69" fmla="*/ 5172089 h 6858000"/>
                  <a:gd name="connsiteX70" fmla="*/ 311814 w 4543952"/>
                  <a:gd name="connsiteY70" fmla="*/ 5179066 h 6858000"/>
                  <a:gd name="connsiteX71" fmla="*/ 311814 w 4543952"/>
                  <a:gd name="connsiteY71" fmla="*/ 5179067 h 6858000"/>
                  <a:gd name="connsiteX72" fmla="*/ 335437 w 4543952"/>
                  <a:gd name="connsiteY72" fmla="*/ 5272796 h 6858000"/>
                  <a:gd name="connsiteX73" fmla="*/ 360397 w 4543952"/>
                  <a:gd name="connsiteY73" fmla="*/ 5321350 h 6858000"/>
                  <a:gd name="connsiteX74" fmla="*/ 364317 w 4543952"/>
                  <a:gd name="connsiteY74" fmla="*/ 5355013 h 6858000"/>
                  <a:gd name="connsiteX75" fmla="*/ 359440 w 4543952"/>
                  <a:gd name="connsiteY75" fmla="*/ 5385383 h 6858000"/>
                  <a:gd name="connsiteX76" fmla="*/ 351249 w 4543952"/>
                  <a:gd name="connsiteY76" fmla="*/ 5425581 h 6858000"/>
                  <a:gd name="connsiteX77" fmla="*/ 339627 w 4543952"/>
                  <a:gd name="connsiteY77" fmla="*/ 5480636 h 6858000"/>
                  <a:gd name="connsiteX78" fmla="*/ 335103 w 4543952"/>
                  <a:gd name="connsiteY78" fmla="*/ 5507666 h 6858000"/>
                  <a:gd name="connsiteX79" fmla="*/ 335103 w 4543952"/>
                  <a:gd name="connsiteY79" fmla="*/ 5507667 h 6858000"/>
                  <a:gd name="connsiteX80" fmla="*/ 337324 w 4543952"/>
                  <a:gd name="connsiteY80" fmla="*/ 5520421 h 6858000"/>
                  <a:gd name="connsiteX81" fmla="*/ 345722 w 4543952"/>
                  <a:gd name="connsiteY81" fmla="*/ 5531691 h 6858000"/>
                  <a:gd name="connsiteX82" fmla="*/ 345723 w 4543952"/>
                  <a:gd name="connsiteY82" fmla="*/ 5531693 h 6858000"/>
                  <a:gd name="connsiteX83" fmla="*/ 355869 w 4543952"/>
                  <a:gd name="connsiteY83" fmla="*/ 5547577 h 6858000"/>
                  <a:gd name="connsiteX84" fmla="*/ 346295 w 4543952"/>
                  <a:gd name="connsiteY84" fmla="*/ 5562745 h 6858000"/>
                  <a:gd name="connsiteX85" fmla="*/ 275047 w 4543952"/>
                  <a:gd name="connsiteY85" fmla="*/ 5704482 h 6858000"/>
                  <a:gd name="connsiteX86" fmla="*/ 269141 w 4543952"/>
                  <a:gd name="connsiteY86" fmla="*/ 5740487 h 6858000"/>
                  <a:gd name="connsiteX87" fmla="*/ 260376 w 4543952"/>
                  <a:gd name="connsiteY87" fmla="*/ 5760872 h 6858000"/>
                  <a:gd name="connsiteX88" fmla="*/ 171981 w 4543952"/>
                  <a:gd name="connsiteY88" fmla="*/ 5883750 h 6858000"/>
                  <a:gd name="connsiteX89" fmla="*/ 171979 w 4543952"/>
                  <a:gd name="connsiteY89" fmla="*/ 5883755 h 6858000"/>
                  <a:gd name="connsiteX90" fmla="*/ 160957 w 4543952"/>
                  <a:gd name="connsiteY90" fmla="*/ 5909350 h 6858000"/>
                  <a:gd name="connsiteX91" fmla="*/ 154076 w 4543952"/>
                  <a:gd name="connsiteY91" fmla="*/ 5935945 h 6858000"/>
                  <a:gd name="connsiteX92" fmla="*/ 154075 w 4543952"/>
                  <a:gd name="connsiteY92" fmla="*/ 5935948 h 6858000"/>
                  <a:gd name="connsiteX93" fmla="*/ 154075 w 4543952"/>
                  <a:gd name="connsiteY93" fmla="*/ 5935949 h 6858000"/>
                  <a:gd name="connsiteX94" fmla="*/ 154242 w 4543952"/>
                  <a:gd name="connsiteY94" fmla="*/ 5964476 h 6858000"/>
                  <a:gd name="connsiteX95" fmla="*/ 157695 w 4543952"/>
                  <a:gd name="connsiteY95" fmla="*/ 5993289 h 6858000"/>
                  <a:gd name="connsiteX96" fmla="*/ 157695 w 4543952"/>
                  <a:gd name="connsiteY96" fmla="*/ 5993291 h 6858000"/>
                  <a:gd name="connsiteX97" fmla="*/ 164171 w 4543952"/>
                  <a:gd name="connsiteY97" fmla="*/ 6026440 h 6858000"/>
                  <a:gd name="connsiteX98" fmla="*/ 220371 w 4543952"/>
                  <a:gd name="connsiteY98" fmla="*/ 6108738 h 6858000"/>
                  <a:gd name="connsiteX99" fmla="*/ 234064 w 4543952"/>
                  <a:gd name="connsiteY99" fmla="*/ 6133314 h 6858000"/>
                  <a:gd name="connsiteX100" fmla="*/ 218468 w 4543952"/>
                  <a:gd name="connsiteY100" fmla="*/ 6155599 h 6858000"/>
                  <a:gd name="connsiteX101" fmla="*/ 218465 w 4543952"/>
                  <a:gd name="connsiteY101" fmla="*/ 6155601 h 6858000"/>
                  <a:gd name="connsiteX102" fmla="*/ 179794 w 4543952"/>
                  <a:gd name="connsiteY102" fmla="*/ 6228755 h 6858000"/>
                  <a:gd name="connsiteX103" fmla="*/ 162457 w 4543952"/>
                  <a:gd name="connsiteY103" fmla="*/ 6361538 h 6858000"/>
                  <a:gd name="connsiteX104" fmla="*/ 162457 w 4543952"/>
                  <a:gd name="connsiteY104" fmla="*/ 6361539 h 6858000"/>
                  <a:gd name="connsiteX105" fmla="*/ 179794 w 4543952"/>
                  <a:gd name="connsiteY105" fmla="*/ 6228756 h 6858000"/>
                  <a:gd name="connsiteX106" fmla="*/ 218465 w 4543952"/>
                  <a:gd name="connsiteY106" fmla="*/ 6155602 h 6858000"/>
                  <a:gd name="connsiteX107" fmla="*/ 218468 w 4543952"/>
                  <a:gd name="connsiteY107" fmla="*/ 6155599 h 6858000"/>
                  <a:gd name="connsiteX108" fmla="*/ 230364 w 4543952"/>
                  <a:gd name="connsiteY108" fmla="*/ 6143189 h 6858000"/>
                  <a:gd name="connsiteX109" fmla="*/ 234064 w 4543952"/>
                  <a:gd name="connsiteY109" fmla="*/ 6133314 h 6858000"/>
                  <a:gd name="connsiteX110" fmla="*/ 234064 w 4543952"/>
                  <a:gd name="connsiteY110" fmla="*/ 6133313 h 6858000"/>
                  <a:gd name="connsiteX111" fmla="*/ 220371 w 4543952"/>
                  <a:gd name="connsiteY111" fmla="*/ 6108737 h 6858000"/>
                  <a:gd name="connsiteX112" fmla="*/ 164171 w 4543952"/>
                  <a:gd name="connsiteY112" fmla="*/ 6026439 h 6858000"/>
                  <a:gd name="connsiteX113" fmla="*/ 157695 w 4543952"/>
                  <a:gd name="connsiteY113" fmla="*/ 5993290 h 6858000"/>
                  <a:gd name="connsiteX114" fmla="*/ 157695 w 4543952"/>
                  <a:gd name="connsiteY114" fmla="*/ 5993289 h 6858000"/>
                  <a:gd name="connsiteX115" fmla="*/ 154075 w 4543952"/>
                  <a:gd name="connsiteY115" fmla="*/ 5935949 h 6858000"/>
                  <a:gd name="connsiteX116" fmla="*/ 154076 w 4543952"/>
                  <a:gd name="connsiteY116" fmla="*/ 5935945 h 6858000"/>
                  <a:gd name="connsiteX117" fmla="*/ 171979 w 4543952"/>
                  <a:gd name="connsiteY117" fmla="*/ 5883755 h 6858000"/>
                  <a:gd name="connsiteX118" fmla="*/ 171981 w 4543952"/>
                  <a:gd name="connsiteY118" fmla="*/ 5883751 h 6858000"/>
                  <a:gd name="connsiteX119" fmla="*/ 260376 w 4543952"/>
                  <a:gd name="connsiteY119" fmla="*/ 5760873 h 6858000"/>
                  <a:gd name="connsiteX120" fmla="*/ 269141 w 4543952"/>
                  <a:gd name="connsiteY120" fmla="*/ 5740488 h 6858000"/>
                  <a:gd name="connsiteX121" fmla="*/ 275047 w 4543952"/>
                  <a:gd name="connsiteY121" fmla="*/ 5704483 h 6858000"/>
                  <a:gd name="connsiteX122" fmla="*/ 346295 w 4543952"/>
                  <a:gd name="connsiteY122" fmla="*/ 5562746 h 6858000"/>
                  <a:gd name="connsiteX123" fmla="*/ 355869 w 4543952"/>
                  <a:gd name="connsiteY123" fmla="*/ 5547578 h 6858000"/>
                  <a:gd name="connsiteX124" fmla="*/ 355869 w 4543952"/>
                  <a:gd name="connsiteY124" fmla="*/ 5547577 h 6858000"/>
                  <a:gd name="connsiteX125" fmla="*/ 345723 w 4543952"/>
                  <a:gd name="connsiteY125" fmla="*/ 5531692 h 6858000"/>
                  <a:gd name="connsiteX126" fmla="*/ 345722 w 4543952"/>
                  <a:gd name="connsiteY126" fmla="*/ 5531691 h 6858000"/>
                  <a:gd name="connsiteX127" fmla="*/ 335103 w 4543952"/>
                  <a:gd name="connsiteY127" fmla="*/ 5507667 h 6858000"/>
                  <a:gd name="connsiteX128" fmla="*/ 339627 w 4543952"/>
                  <a:gd name="connsiteY128" fmla="*/ 5480637 h 6858000"/>
                  <a:gd name="connsiteX129" fmla="*/ 351249 w 4543952"/>
                  <a:gd name="connsiteY129" fmla="*/ 5425582 h 6858000"/>
                  <a:gd name="connsiteX130" fmla="*/ 359440 w 4543952"/>
                  <a:gd name="connsiteY130" fmla="*/ 5385384 h 6858000"/>
                  <a:gd name="connsiteX131" fmla="*/ 364317 w 4543952"/>
                  <a:gd name="connsiteY131" fmla="*/ 5355014 h 6858000"/>
                  <a:gd name="connsiteX132" fmla="*/ 364317 w 4543952"/>
                  <a:gd name="connsiteY132" fmla="*/ 5355013 h 6858000"/>
                  <a:gd name="connsiteX133" fmla="*/ 362870 w 4543952"/>
                  <a:gd name="connsiteY133" fmla="*/ 5326162 h 6858000"/>
                  <a:gd name="connsiteX134" fmla="*/ 360397 w 4543952"/>
                  <a:gd name="connsiteY134" fmla="*/ 5321350 h 6858000"/>
                  <a:gd name="connsiteX135" fmla="*/ 359341 w 4543952"/>
                  <a:gd name="connsiteY135" fmla="*/ 5312287 h 6858000"/>
                  <a:gd name="connsiteX136" fmla="*/ 335437 w 4543952"/>
                  <a:gd name="connsiteY136" fmla="*/ 5272795 h 6858000"/>
                  <a:gd name="connsiteX137" fmla="*/ 311981 w 4543952"/>
                  <a:gd name="connsiteY137" fmla="*/ 5229432 h 6858000"/>
                  <a:gd name="connsiteX138" fmla="*/ 311814 w 4543952"/>
                  <a:gd name="connsiteY138" fmla="*/ 5179067 h 6858000"/>
                  <a:gd name="connsiteX139" fmla="*/ 314362 w 4543952"/>
                  <a:gd name="connsiteY139" fmla="*/ 5172090 h 6858000"/>
                  <a:gd name="connsiteX140" fmla="*/ 315052 w 4543952"/>
                  <a:gd name="connsiteY140" fmla="*/ 5166113 h 6858000"/>
                  <a:gd name="connsiteX141" fmla="*/ 315052 w 4543952"/>
                  <a:gd name="connsiteY141" fmla="*/ 5166112 h 6858000"/>
                  <a:gd name="connsiteX142" fmla="*/ 308337 w 4543952"/>
                  <a:gd name="connsiteY142" fmla="*/ 5133224 h 6858000"/>
                  <a:gd name="connsiteX143" fmla="*/ 308338 w 4543952"/>
                  <a:gd name="connsiteY143" fmla="*/ 5133219 h 6858000"/>
                  <a:gd name="connsiteX144" fmla="*/ 321364 w 4543952"/>
                  <a:gd name="connsiteY144" fmla="*/ 5087449 h 6858000"/>
                  <a:gd name="connsiteX145" fmla="*/ 327270 w 4543952"/>
                  <a:gd name="connsiteY145" fmla="*/ 5072375 h 6858000"/>
                  <a:gd name="connsiteX146" fmla="*/ 334485 w 4543952"/>
                  <a:gd name="connsiteY146" fmla="*/ 5041521 h 6858000"/>
                  <a:gd name="connsiteX147" fmla="*/ 360964 w 4543952"/>
                  <a:gd name="connsiteY147" fmla="*/ 4987037 h 6858000"/>
                  <a:gd name="connsiteX148" fmla="*/ 376969 w 4543952"/>
                  <a:gd name="connsiteY148" fmla="*/ 4961455 h 6858000"/>
                  <a:gd name="connsiteX149" fmla="*/ 378247 w 4543952"/>
                  <a:gd name="connsiteY149" fmla="*/ 4957452 h 6858000"/>
                  <a:gd name="connsiteX150" fmla="*/ 381039 w 4543952"/>
                  <a:gd name="connsiteY150" fmla="*/ 4952672 h 6858000"/>
                  <a:gd name="connsiteX151" fmla="*/ 385799 w 4543952"/>
                  <a:gd name="connsiteY151" fmla="*/ 4933804 h 6858000"/>
                  <a:gd name="connsiteX152" fmla="*/ 384396 w 4543952"/>
                  <a:gd name="connsiteY152" fmla="*/ 4912167 h 6858000"/>
                  <a:gd name="connsiteX153" fmla="*/ 382691 w 4543952"/>
                  <a:gd name="connsiteY153" fmla="*/ 4889274 h 6858000"/>
                  <a:gd name="connsiteX154" fmla="*/ 390221 w 4543952"/>
                  <a:gd name="connsiteY154" fmla="*/ 4863342 h 6858000"/>
                  <a:gd name="connsiteX155" fmla="*/ 412401 w 4543952"/>
                  <a:gd name="connsiteY155" fmla="*/ 4828916 h 6858000"/>
                  <a:gd name="connsiteX156" fmla="*/ 427237 w 4543952"/>
                  <a:gd name="connsiteY156" fmla="*/ 4800483 h 6858000"/>
                  <a:gd name="connsiteX157" fmla="*/ 427237 w 4543952"/>
                  <a:gd name="connsiteY157" fmla="*/ 4800482 h 6858000"/>
                  <a:gd name="connsiteX158" fmla="*/ 425928 w 4543952"/>
                  <a:gd name="connsiteY158" fmla="*/ 4767763 h 6858000"/>
                  <a:gd name="connsiteX159" fmla="*/ 416021 w 4543952"/>
                  <a:gd name="connsiteY159" fmla="*/ 4677654 h 6858000"/>
                  <a:gd name="connsiteX160" fmla="*/ 408019 w 4543952"/>
                  <a:gd name="connsiteY160" fmla="*/ 4659173 h 6858000"/>
                  <a:gd name="connsiteX161" fmla="*/ 348009 w 4543952"/>
                  <a:gd name="connsiteY161" fmla="*/ 4482003 h 6858000"/>
                  <a:gd name="connsiteX162" fmla="*/ 347247 w 4543952"/>
                  <a:gd name="connsiteY162" fmla="*/ 4363890 h 6858000"/>
                  <a:gd name="connsiteX163" fmla="*/ 356201 w 4543952"/>
                  <a:gd name="connsiteY163" fmla="*/ 4324645 h 6858000"/>
                  <a:gd name="connsiteX164" fmla="*/ 396017 w 4543952"/>
                  <a:gd name="connsiteY164" fmla="*/ 4253014 h 6858000"/>
                  <a:gd name="connsiteX165" fmla="*/ 401733 w 4543952"/>
                  <a:gd name="connsiteY165" fmla="*/ 4221391 h 6858000"/>
                  <a:gd name="connsiteX166" fmla="*/ 332842 w 4543952"/>
                  <a:gd name="connsiteY166" fmla="*/ 2836171 h 6858000"/>
                  <a:gd name="connsiteX167" fmla="*/ 332842 w 4543952"/>
                  <a:gd name="connsiteY167" fmla="*/ 2836172 h 6858000"/>
                  <a:gd name="connsiteX168" fmla="*/ 341533 w 4543952"/>
                  <a:gd name="connsiteY168" fmla="*/ 2848793 h 6858000"/>
                  <a:gd name="connsiteX169" fmla="*/ 358166 w 4543952"/>
                  <a:gd name="connsiteY169" fmla="*/ 2903544 h 6858000"/>
                  <a:gd name="connsiteX170" fmla="*/ 366072 w 4543952"/>
                  <a:gd name="connsiteY170" fmla="*/ 2947858 h 6858000"/>
                  <a:gd name="connsiteX171" fmla="*/ 366072 w 4543952"/>
                  <a:gd name="connsiteY171" fmla="*/ 2947862 h 6858000"/>
                  <a:gd name="connsiteX172" fmla="*/ 362488 w 4543952"/>
                  <a:gd name="connsiteY172" fmla="*/ 2982147 h 6858000"/>
                  <a:gd name="connsiteX173" fmla="*/ 350796 w 4543952"/>
                  <a:gd name="connsiteY173" fmla="*/ 3077400 h 6858000"/>
                  <a:gd name="connsiteX174" fmla="*/ 350796 w 4543952"/>
                  <a:gd name="connsiteY174" fmla="*/ 3077401 h 6858000"/>
                  <a:gd name="connsiteX175" fmla="*/ 363250 w 4543952"/>
                  <a:gd name="connsiteY175" fmla="*/ 3172654 h 6858000"/>
                  <a:gd name="connsiteX176" fmla="*/ 410877 w 4543952"/>
                  <a:gd name="connsiteY176" fmla="*/ 3489467 h 6858000"/>
                  <a:gd name="connsiteX177" fmla="*/ 432976 w 4543952"/>
                  <a:gd name="connsiteY177" fmla="*/ 3544713 h 6858000"/>
                  <a:gd name="connsiteX178" fmla="*/ 445520 w 4543952"/>
                  <a:gd name="connsiteY178" fmla="*/ 3562320 h 6858000"/>
                  <a:gd name="connsiteX179" fmla="*/ 450598 w 4543952"/>
                  <a:gd name="connsiteY179" fmla="*/ 3574407 h 6858000"/>
                  <a:gd name="connsiteX180" fmla="*/ 448246 w 4543952"/>
                  <a:gd name="connsiteY180" fmla="*/ 3587173 h 6858000"/>
                  <a:gd name="connsiteX181" fmla="*/ 438500 w 4543952"/>
                  <a:gd name="connsiteY181" fmla="*/ 3606816 h 6858000"/>
                  <a:gd name="connsiteX182" fmla="*/ 424974 w 4543952"/>
                  <a:gd name="connsiteY182" fmla="*/ 3630631 h 6858000"/>
                  <a:gd name="connsiteX183" fmla="*/ 400733 w 4543952"/>
                  <a:gd name="connsiteY183" fmla="*/ 3680162 h 6858000"/>
                  <a:gd name="connsiteX184" fmla="*/ 400733 w 4543952"/>
                  <a:gd name="connsiteY184" fmla="*/ 3680163 h 6858000"/>
                  <a:gd name="connsiteX185" fmla="*/ 404781 w 4543952"/>
                  <a:gd name="connsiteY185" fmla="*/ 3734837 h 6858000"/>
                  <a:gd name="connsiteX186" fmla="*/ 404399 w 4543952"/>
                  <a:gd name="connsiteY186" fmla="*/ 3754651 h 6858000"/>
                  <a:gd name="connsiteX187" fmla="*/ 398042 w 4543952"/>
                  <a:gd name="connsiteY187" fmla="*/ 3789775 h 6858000"/>
                  <a:gd name="connsiteX188" fmla="*/ 398042 w 4543952"/>
                  <a:gd name="connsiteY188" fmla="*/ 3789776 h 6858000"/>
                  <a:gd name="connsiteX189" fmla="*/ 412973 w 4543952"/>
                  <a:gd name="connsiteY189" fmla="*/ 3822472 h 6858000"/>
                  <a:gd name="connsiteX190" fmla="*/ 427308 w 4543952"/>
                  <a:gd name="connsiteY190" fmla="*/ 3852619 h 6858000"/>
                  <a:gd name="connsiteX191" fmla="*/ 417926 w 4543952"/>
                  <a:gd name="connsiteY191" fmla="*/ 3885336 h 6858000"/>
                  <a:gd name="connsiteX192" fmla="*/ 417925 w 4543952"/>
                  <a:gd name="connsiteY192" fmla="*/ 3885337 h 6858000"/>
                  <a:gd name="connsiteX193" fmla="*/ 386040 w 4543952"/>
                  <a:gd name="connsiteY193" fmla="*/ 3962158 h 6858000"/>
                  <a:gd name="connsiteX194" fmla="*/ 386040 w 4543952"/>
                  <a:gd name="connsiteY194" fmla="*/ 3962159 h 6858000"/>
                  <a:gd name="connsiteX195" fmla="*/ 388431 w 4543952"/>
                  <a:gd name="connsiteY195" fmla="*/ 4002409 h 6858000"/>
                  <a:gd name="connsiteX196" fmla="*/ 401733 w 4543952"/>
                  <a:gd name="connsiteY196" fmla="*/ 4043837 h 6858000"/>
                  <a:gd name="connsiteX197" fmla="*/ 401733 w 4543952"/>
                  <a:gd name="connsiteY197" fmla="*/ 4043839 h 6858000"/>
                  <a:gd name="connsiteX198" fmla="*/ 416855 w 4543952"/>
                  <a:gd name="connsiteY198" fmla="*/ 4103825 h 6858000"/>
                  <a:gd name="connsiteX199" fmla="*/ 405544 w 4543952"/>
                  <a:gd name="connsiteY199" fmla="*/ 4165381 h 6858000"/>
                  <a:gd name="connsiteX200" fmla="*/ 405543 w 4543952"/>
                  <a:gd name="connsiteY200" fmla="*/ 4165382 h 6858000"/>
                  <a:gd name="connsiteX201" fmla="*/ 401638 w 4543952"/>
                  <a:gd name="connsiteY201" fmla="*/ 4192386 h 6858000"/>
                  <a:gd name="connsiteX202" fmla="*/ 401638 w 4543952"/>
                  <a:gd name="connsiteY202" fmla="*/ 4192387 h 6858000"/>
                  <a:gd name="connsiteX203" fmla="*/ 405543 w 4543952"/>
                  <a:gd name="connsiteY203" fmla="*/ 4165383 h 6858000"/>
                  <a:gd name="connsiteX204" fmla="*/ 405544 w 4543952"/>
                  <a:gd name="connsiteY204" fmla="*/ 4165381 h 6858000"/>
                  <a:gd name="connsiteX205" fmla="*/ 414887 w 4543952"/>
                  <a:gd name="connsiteY205" fmla="*/ 4134255 h 6858000"/>
                  <a:gd name="connsiteX206" fmla="*/ 416855 w 4543952"/>
                  <a:gd name="connsiteY206" fmla="*/ 4103825 h 6858000"/>
                  <a:gd name="connsiteX207" fmla="*/ 416855 w 4543952"/>
                  <a:gd name="connsiteY207" fmla="*/ 4103824 h 6858000"/>
                  <a:gd name="connsiteX208" fmla="*/ 401733 w 4543952"/>
                  <a:gd name="connsiteY208" fmla="*/ 4043838 h 6858000"/>
                  <a:gd name="connsiteX209" fmla="*/ 401733 w 4543952"/>
                  <a:gd name="connsiteY209" fmla="*/ 4043837 h 6858000"/>
                  <a:gd name="connsiteX210" fmla="*/ 386040 w 4543952"/>
                  <a:gd name="connsiteY210" fmla="*/ 3962159 h 6858000"/>
                  <a:gd name="connsiteX211" fmla="*/ 395544 w 4543952"/>
                  <a:gd name="connsiteY211" fmla="*/ 3923124 h 6858000"/>
                  <a:gd name="connsiteX212" fmla="*/ 417925 w 4543952"/>
                  <a:gd name="connsiteY212" fmla="*/ 3885338 h 6858000"/>
                  <a:gd name="connsiteX213" fmla="*/ 417926 w 4543952"/>
                  <a:gd name="connsiteY213" fmla="*/ 3885336 h 6858000"/>
                  <a:gd name="connsiteX214" fmla="*/ 426528 w 4543952"/>
                  <a:gd name="connsiteY214" fmla="*/ 3868763 h 6858000"/>
                  <a:gd name="connsiteX215" fmla="*/ 427308 w 4543952"/>
                  <a:gd name="connsiteY215" fmla="*/ 3852619 h 6858000"/>
                  <a:gd name="connsiteX216" fmla="*/ 427308 w 4543952"/>
                  <a:gd name="connsiteY216" fmla="*/ 3852618 h 6858000"/>
                  <a:gd name="connsiteX217" fmla="*/ 412973 w 4543952"/>
                  <a:gd name="connsiteY217" fmla="*/ 3822471 h 6858000"/>
                  <a:gd name="connsiteX218" fmla="*/ 398042 w 4543952"/>
                  <a:gd name="connsiteY218" fmla="*/ 3789775 h 6858000"/>
                  <a:gd name="connsiteX219" fmla="*/ 404399 w 4543952"/>
                  <a:gd name="connsiteY219" fmla="*/ 3754652 h 6858000"/>
                  <a:gd name="connsiteX220" fmla="*/ 404781 w 4543952"/>
                  <a:gd name="connsiteY220" fmla="*/ 3734837 h 6858000"/>
                  <a:gd name="connsiteX221" fmla="*/ 404781 w 4543952"/>
                  <a:gd name="connsiteY221" fmla="*/ 3734836 h 6858000"/>
                  <a:gd name="connsiteX222" fmla="*/ 400733 w 4543952"/>
                  <a:gd name="connsiteY222" fmla="*/ 3680163 h 6858000"/>
                  <a:gd name="connsiteX223" fmla="*/ 407246 w 4543952"/>
                  <a:gd name="connsiteY223" fmla="*/ 3654415 h 6858000"/>
                  <a:gd name="connsiteX224" fmla="*/ 424974 w 4543952"/>
                  <a:gd name="connsiteY224" fmla="*/ 3630632 h 6858000"/>
                  <a:gd name="connsiteX225" fmla="*/ 438500 w 4543952"/>
                  <a:gd name="connsiteY225" fmla="*/ 3606817 h 6858000"/>
                  <a:gd name="connsiteX226" fmla="*/ 450598 w 4543952"/>
                  <a:gd name="connsiteY226" fmla="*/ 3574408 h 6858000"/>
                  <a:gd name="connsiteX227" fmla="*/ 450598 w 4543952"/>
                  <a:gd name="connsiteY227" fmla="*/ 3574407 h 6858000"/>
                  <a:gd name="connsiteX228" fmla="*/ 432976 w 4543952"/>
                  <a:gd name="connsiteY228" fmla="*/ 3544712 h 6858000"/>
                  <a:gd name="connsiteX229" fmla="*/ 410877 w 4543952"/>
                  <a:gd name="connsiteY229" fmla="*/ 3489466 h 6858000"/>
                  <a:gd name="connsiteX230" fmla="*/ 363250 w 4543952"/>
                  <a:gd name="connsiteY230" fmla="*/ 3172653 h 6858000"/>
                  <a:gd name="connsiteX231" fmla="*/ 350796 w 4543952"/>
                  <a:gd name="connsiteY231" fmla="*/ 3077401 h 6858000"/>
                  <a:gd name="connsiteX232" fmla="*/ 362488 w 4543952"/>
                  <a:gd name="connsiteY232" fmla="*/ 2982148 h 6858000"/>
                  <a:gd name="connsiteX233" fmla="*/ 366072 w 4543952"/>
                  <a:gd name="connsiteY233" fmla="*/ 2947862 h 6858000"/>
                  <a:gd name="connsiteX234" fmla="*/ 366072 w 4543952"/>
                  <a:gd name="connsiteY234" fmla="*/ 2947861 h 6858000"/>
                  <a:gd name="connsiteX235" fmla="*/ 366072 w 4543952"/>
                  <a:gd name="connsiteY235" fmla="*/ 2947858 h 6858000"/>
                  <a:gd name="connsiteX236" fmla="*/ 361441 w 4543952"/>
                  <a:gd name="connsiteY236" fmla="*/ 2914327 h 6858000"/>
                  <a:gd name="connsiteX237" fmla="*/ 358166 w 4543952"/>
                  <a:gd name="connsiteY237" fmla="*/ 2903544 h 6858000"/>
                  <a:gd name="connsiteX238" fmla="*/ 357138 w 4543952"/>
                  <a:gd name="connsiteY238" fmla="*/ 2897784 h 6858000"/>
                  <a:gd name="connsiteX239" fmla="*/ 341533 w 4543952"/>
                  <a:gd name="connsiteY239" fmla="*/ 2848792 h 6858000"/>
                  <a:gd name="connsiteX240" fmla="*/ 296001 w 4543952"/>
                  <a:gd name="connsiteY240" fmla="*/ 2745351 h 6858000"/>
                  <a:gd name="connsiteX241" fmla="*/ 289670 w 4543952"/>
                  <a:gd name="connsiteY241" fmla="*/ 2770757 h 6858000"/>
                  <a:gd name="connsiteX242" fmla="*/ 290080 w 4543952"/>
                  <a:gd name="connsiteY242" fmla="*/ 2778005 h 6858000"/>
                  <a:gd name="connsiteX243" fmla="*/ 289301 w 4543952"/>
                  <a:gd name="connsiteY243" fmla="*/ 2782304 h 6858000"/>
                  <a:gd name="connsiteX244" fmla="*/ 290501 w 4543952"/>
                  <a:gd name="connsiteY244" fmla="*/ 2785439 h 6858000"/>
                  <a:gd name="connsiteX245" fmla="*/ 290929 w 4543952"/>
                  <a:gd name="connsiteY245" fmla="*/ 2793022 h 6858000"/>
                  <a:gd name="connsiteX246" fmla="*/ 300579 w 4543952"/>
                  <a:gd name="connsiteY246" fmla="*/ 2811779 h 6858000"/>
                  <a:gd name="connsiteX247" fmla="*/ 300582 w 4543952"/>
                  <a:gd name="connsiteY247" fmla="*/ 2811786 h 6858000"/>
                  <a:gd name="connsiteX248" fmla="*/ 300583 w 4543952"/>
                  <a:gd name="connsiteY248" fmla="*/ 2811786 h 6858000"/>
                  <a:gd name="connsiteX249" fmla="*/ 300579 w 4543952"/>
                  <a:gd name="connsiteY249" fmla="*/ 2811779 h 6858000"/>
                  <a:gd name="connsiteX250" fmla="*/ 290501 w 4543952"/>
                  <a:gd name="connsiteY250" fmla="*/ 2785439 h 6858000"/>
                  <a:gd name="connsiteX251" fmla="*/ 290080 w 4543952"/>
                  <a:gd name="connsiteY251" fmla="*/ 2778005 h 6858000"/>
                  <a:gd name="connsiteX252" fmla="*/ 817328 w 4543952"/>
                  <a:gd name="connsiteY252" fmla="*/ 1508457 h 6858000"/>
                  <a:gd name="connsiteX253" fmla="*/ 845421 w 4543952"/>
                  <a:gd name="connsiteY253" fmla="*/ 1596212 h 6858000"/>
                  <a:gd name="connsiteX254" fmla="*/ 843517 w 4543952"/>
                  <a:gd name="connsiteY254" fmla="*/ 1624979 h 6858000"/>
                  <a:gd name="connsiteX255" fmla="*/ 786935 w 4543952"/>
                  <a:gd name="connsiteY255" fmla="*/ 1697752 h 6858000"/>
                  <a:gd name="connsiteX256" fmla="*/ 764267 w 4543952"/>
                  <a:gd name="connsiteY256" fmla="*/ 1733187 h 6858000"/>
                  <a:gd name="connsiteX257" fmla="*/ 722546 w 4543952"/>
                  <a:gd name="connsiteY257" fmla="*/ 1833774 h 6858000"/>
                  <a:gd name="connsiteX258" fmla="*/ 714925 w 4543952"/>
                  <a:gd name="connsiteY258" fmla="*/ 1842157 h 6858000"/>
                  <a:gd name="connsiteX259" fmla="*/ 624434 w 4543952"/>
                  <a:gd name="connsiteY259" fmla="*/ 1916453 h 6858000"/>
                  <a:gd name="connsiteX260" fmla="*/ 609004 w 4543952"/>
                  <a:gd name="connsiteY260" fmla="*/ 1933218 h 6858000"/>
                  <a:gd name="connsiteX261" fmla="*/ 584999 w 4543952"/>
                  <a:gd name="connsiteY261" fmla="*/ 1953412 h 6858000"/>
                  <a:gd name="connsiteX262" fmla="*/ 538516 w 4543952"/>
                  <a:gd name="connsiteY262" fmla="*/ 2016468 h 6858000"/>
                  <a:gd name="connsiteX263" fmla="*/ 523657 w 4543952"/>
                  <a:gd name="connsiteY263" fmla="*/ 2094577 h 6858000"/>
                  <a:gd name="connsiteX264" fmla="*/ 500986 w 4543952"/>
                  <a:gd name="connsiteY264" fmla="*/ 2188878 h 6858000"/>
                  <a:gd name="connsiteX265" fmla="*/ 485746 w 4543952"/>
                  <a:gd name="connsiteY265" fmla="*/ 2228313 h 6858000"/>
                  <a:gd name="connsiteX266" fmla="*/ 456789 w 4543952"/>
                  <a:gd name="connsiteY266" fmla="*/ 2334043 h 6858000"/>
                  <a:gd name="connsiteX267" fmla="*/ 432404 w 4543952"/>
                  <a:gd name="connsiteY267" fmla="*/ 2409484 h 6858000"/>
                  <a:gd name="connsiteX268" fmla="*/ 415303 w 4543952"/>
                  <a:gd name="connsiteY268" fmla="*/ 2435912 h 6858000"/>
                  <a:gd name="connsiteX269" fmla="*/ 415303 w 4543952"/>
                  <a:gd name="connsiteY269" fmla="*/ 2435912 h 6858000"/>
                  <a:gd name="connsiteX270" fmla="*/ 415303 w 4543952"/>
                  <a:gd name="connsiteY270" fmla="*/ 2435912 h 6858000"/>
                  <a:gd name="connsiteX271" fmla="*/ 414227 w 4543952"/>
                  <a:gd name="connsiteY271" fmla="*/ 2440915 h 6858000"/>
                  <a:gd name="connsiteX272" fmla="*/ 409472 w 4543952"/>
                  <a:gd name="connsiteY272" fmla="*/ 2463016 h 6858000"/>
                  <a:gd name="connsiteX273" fmla="*/ 409472 w 4543952"/>
                  <a:gd name="connsiteY273" fmla="*/ 2463017 h 6858000"/>
                  <a:gd name="connsiteX274" fmla="*/ 411535 w 4543952"/>
                  <a:gd name="connsiteY274" fmla="*/ 2490550 h 6858000"/>
                  <a:gd name="connsiteX275" fmla="*/ 418115 w 4543952"/>
                  <a:gd name="connsiteY275" fmla="*/ 2518261 h 6858000"/>
                  <a:gd name="connsiteX276" fmla="*/ 418115 w 4543952"/>
                  <a:gd name="connsiteY276" fmla="*/ 2518264 h 6858000"/>
                  <a:gd name="connsiteX277" fmla="*/ 421759 w 4543952"/>
                  <a:gd name="connsiteY277" fmla="*/ 2545006 h 6858000"/>
                  <a:gd name="connsiteX278" fmla="*/ 417545 w 4543952"/>
                  <a:gd name="connsiteY278" fmla="*/ 2571033 h 6858000"/>
                  <a:gd name="connsiteX279" fmla="*/ 344391 w 4543952"/>
                  <a:gd name="connsiteY279" fmla="*/ 2668000 h 6858000"/>
                  <a:gd name="connsiteX280" fmla="*/ 296001 w 4543952"/>
                  <a:gd name="connsiteY280" fmla="*/ 2745347 h 6858000"/>
                  <a:gd name="connsiteX281" fmla="*/ 296001 w 4543952"/>
                  <a:gd name="connsiteY281" fmla="*/ 2745348 h 6858000"/>
                  <a:gd name="connsiteX282" fmla="*/ 344391 w 4543952"/>
                  <a:gd name="connsiteY282" fmla="*/ 2668001 h 6858000"/>
                  <a:gd name="connsiteX283" fmla="*/ 417545 w 4543952"/>
                  <a:gd name="connsiteY283" fmla="*/ 2571034 h 6858000"/>
                  <a:gd name="connsiteX284" fmla="*/ 421760 w 4543952"/>
                  <a:gd name="connsiteY284" fmla="*/ 2545006 h 6858000"/>
                  <a:gd name="connsiteX285" fmla="*/ 421759 w 4543952"/>
                  <a:gd name="connsiteY285" fmla="*/ 2545006 h 6858000"/>
                  <a:gd name="connsiteX286" fmla="*/ 421760 w 4543952"/>
                  <a:gd name="connsiteY286" fmla="*/ 2545005 h 6858000"/>
                  <a:gd name="connsiteX287" fmla="*/ 418115 w 4543952"/>
                  <a:gd name="connsiteY287" fmla="*/ 2518263 h 6858000"/>
                  <a:gd name="connsiteX288" fmla="*/ 418115 w 4543952"/>
                  <a:gd name="connsiteY288" fmla="*/ 2518261 h 6858000"/>
                  <a:gd name="connsiteX289" fmla="*/ 409472 w 4543952"/>
                  <a:gd name="connsiteY289" fmla="*/ 2463017 h 6858000"/>
                  <a:gd name="connsiteX290" fmla="*/ 414227 w 4543952"/>
                  <a:gd name="connsiteY290" fmla="*/ 2440915 h 6858000"/>
                  <a:gd name="connsiteX291" fmla="*/ 415303 w 4543952"/>
                  <a:gd name="connsiteY291" fmla="*/ 2435912 h 6858000"/>
                  <a:gd name="connsiteX292" fmla="*/ 432404 w 4543952"/>
                  <a:gd name="connsiteY292" fmla="*/ 2409485 h 6858000"/>
                  <a:gd name="connsiteX293" fmla="*/ 456789 w 4543952"/>
                  <a:gd name="connsiteY293" fmla="*/ 2334044 h 6858000"/>
                  <a:gd name="connsiteX294" fmla="*/ 485746 w 4543952"/>
                  <a:gd name="connsiteY294" fmla="*/ 2228314 h 6858000"/>
                  <a:gd name="connsiteX295" fmla="*/ 500986 w 4543952"/>
                  <a:gd name="connsiteY295" fmla="*/ 2188879 h 6858000"/>
                  <a:gd name="connsiteX296" fmla="*/ 523657 w 4543952"/>
                  <a:gd name="connsiteY296" fmla="*/ 2094578 h 6858000"/>
                  <a:gd name="connsiteX297" fmla="*/ 538516 w 4543952"/>
                  <a:gd name="connsiteY297" fmla="*/ 2016469 h 6858000"/>
                  <a:gd name="connsiteX298" fmla="*/ 584999 w 4543952"/>
                  <a:gd name="connsiteY298" fmla="*/ 1953413 h 6858000"/>
                  <a:gd name="connsiteX299" fmla="*/ 609004 w 4543952"/>
                  <a:gd name="connsiteY299" fmla="*/ 1933219 h 6858000"/>
                  <a:gd name="connsiteX300" fmla="*/ 624434 w 4543952"/>
                  <a:gd name="connsiteY300" fmla="*/ 1916454 h 6858000"/>
                  <a:gd name="connsiteX301" fmla="*/ 714925 w 4543952"/>
                  <a:gd name="connsiteY301" fmla="*/ 1842158 h 6858000"/>
                  <a:gd name="connsiteX302" fmla="*/ 722546 w 4543952"/>
                  <a:gd name="connsiteY302" fmla="*/ 1833775 h 6858000"/>
                  <a:gd name="connsiteX303" fmla="*/ 764267 w 4543952"/>
                  <a:gd name="connsiteY303" fmla="*/ 1733188 h 6858000"/>
                  <a:gd name="connsiteX304" fmla="*/ 786936 w 4543952"/>
                  <a:gd name="connsiteY304" fmla="*/ 1697753 h 6858000"/>
                  <a:gd name="connsiteX305" fmla="*/ 843517 w 4543952"/>
                  <a:gd name="connsiteY305" fmla="*/ 1624980 h 6858000"/>
                  <a:gd name="connsiteX306" fmla="*/ 845422 w 4543952"/>
                  <a:gd name="connsiteY306" fmla="*/ 1596213 h 6858000"/>
                  <a:gd name="connsiteX307" fmla="*/ 798723 w 4543952"/>
                  <a:gd name="connsiteY307" fmla="*/ 1459072 h 6858000"/>
                  <a:gd name="connsiteX308" fmla="*/ 807941 w 4543952"/>
                  <a:gd name="connsiteY308" fmla="*/ 1481571 h 6858000"/>
                  <a:gd name="connsiteX309" fmla="*/ 798724 w 4543952"/>
                  <a:gd name="connsiteY309" fmla="*/ 1459073 h 6858000"/>
                  <a:gd name="connsiteX310" fmla="*/ 779530 w 4543952"/>
                  <a:gd name="connsiteY310" fmla="*/ 1268757 h 6858000"/>
                  <a:gd name="connsiteX311" fmla="*/ 774363 w 4543952"/>
                  <a:gd name="connsiteY311" fmla="*/ 1286068 h 6858000"/>
                  <a:gd name="connsiteX312" fmla="*/ 752025 w 4543952"/>
                  <a:gd name="connsiteY312" fmla="*/ 1350626 h 6858000"/>
                  <a:gd name="connsiteX313" fmla="*/ 757620 w 4543952"/>
                  <a:gd name="connsiteY313" fmla="*/ 1413839 h 6858000"/>
                  <a:gd name="connsiteX314" fmla="*/ 752026 w 4543952"/>
                  <a:gd name="connsiteY314" fmla="*/ 1350627 h 6858000"/>
                  <a:gd name="connsiteX315" fmla="*/ 774363 w 4543952"/>
                  <a:gd name="connsiteY315" fmla="*/ 1286069 h 6858000"/>
                  <a:gd name="connsiteX316" fmla="*/ 779530 w 4543952"/>
                  <a:gd name="connsiteY316" fmla="*/ 1268757 h 6858000"/>
                  <a:gd name="connsiteX317" fmla="*/ 837801 w 4543952"/>
                  <a:gd name="connsiteY317" fmla="*/ 773034 h 6858000"/>
                  <a:gd name="connsiteX318" fmla="*/ 829801 w 4543952"/>
                  <a:gd name="connsiteY318" fmla="*/ 854378 h 6858000"/>
                  <a:gd name="connsiteX319" fmla="*/ 798747 w 4543952"/>
                  <a:gd name="connsiteY319" fmla="*/ 915342 h 6858000"/>
                  <a:gd name="connsiteX320" fmla="*/ 788269 w 4543952"/>
                  <a:gd name="connsiteY320" fmla="*/ 927154 h 6858000"/>
                  <a:gd name="connsiteX321" fmla="*/ 791889 w 4543952"/>
                  <a:gd name="connsiteY321" fmla="*/ 1097086 h 6858000"/>
                  <a:gd name="connsiteX322" fmla="*/ 796271 w 4543952"/>
                  <a:gd name="connsiteY322" fmla="*/ 1123184 h 6858000"/>
                  <a:gd name="connsiteX323" fmla="*/ 771553 w 4543952"/>
                  <a:gd name="connsiteY323" fmla="*/ 1184028 h 6858000"/>
                  <a:gd name="connsiteX324" fmla="*/ 796272 w 4543952"/>
                  <a:gd name="connsiteY324" fmla="*/ 1123185 h 6858000"/>
                  <a:gd name="connsiteX325" fmla="*/ 791890 w 4543952"/>
                  <a:gd name="connsiteY325" fmla="*/ 1097087 h 6858000"/>
                  <a:gd name="connsiteX326" fmla="*/ 788270 w 4543952"/>
                  <a:gd name="connsiteY326" fmla="*/ 927155 h 6858000"/>
                  <a:gd name="connsiteX327" fmla="*/ 798748 w 4543952"/>
                  <a:gd name="connsiteY327" fmla="*/ 915343 h 6858000"/>
                  <a:gd name="connsiteX328" fmla="*/ 829801 w 4543952"/>
                  <a:gd name="connsiteY328" fmla="*/ 854379 h 6858000"/>
                  <a:gd name="connsiteX329" fmla="*/ 837801 w 4543952"/>
                  <a:gd name="connsiteY329" fmla="*/ 773035 h 6858000"/>
                  <a:gd name="connsiteX330" fmla="*/ 782400 w 4543952"/>
                  <a:gd name="connsiteY330" fmla="*/ 517850 h 6858000"/>
                  <a:gd name="connsiteX331" fmla="*/ 791317 w 4543952"/>
                  <a:gd name="connsiteY331" fmla="*/ 556046 h 6858000"/>
                  <a:gd name="connsiteX332" fmla="*/ 797795 w 4543952"/>
                  <a:gd name="connsiteY332" fmla="*/ 580049 h 6858000"/>
                  <a:gd name="connsiteX333" fmla="*/ 801176 w 4543952"/>
                  <a:gd name="connsiteY333" fmla="*/ 642536 h 6858000"/>
                  <a:gd name="connsiteX334" fmla="*/ 813700 w 4543952"/>
                  <a:gd name="connsiteY334" fmla="*/ 694927 h 6858000"/>
                  <a:gd name="connsiteX335" fmla="*/ 801177 w 4543952"/>
                  <a:gd name="connsiteY335" fmla="*/ 642537 h 6858000"/>
                  <a:gd name="connsiteX336" fmla="*/ 797796 w 4543952"/>
                  <a:gd name="connsiteY336" fmla="*/ 580050 h 6858000"/>
                  <a:gd name="connsiteX337" fmla="*/ 791318 w 4543952"/>
                  <a:gd name="connsiteY337" fmla="*/ 556047 h 6858000"/>
                  <a:gd name="connsiteX338" fmla="*/ 783887 w 4543952"/>
                  <a:gd name="connsiteY338" fmla="*/ 313532 h 6858000"/>
                  <a:gd name="connsiteX339" fmla="*/ 786245 w 4543952"/>
                  <a:gd name="connsiteY339" fmla="*/ 324057 h 6858000"/>
                  <a:gd name="connsiteX340" fmla="*/ 784459 w 4543952"/>
                  <a:gd name="connsiteY340" fmla="*/ 338869 h 6858000"/>
                  <a:gd name="connsiteX341" fmla="*/ 784454 w 4543952"/>
                  <a:gd name="connsiteY341" fmla="*/ 338897 h 6858000"/>
                  <a:gd name="connsiteX342" fmla="*/ 778363 w 4543952"/>
                  <a:gd name="connsiteY342" fmla="*/ 367327 h 6858000"/>
                  <a:gd name="connsiteX343" fmla="*/ 774553 w 4543952"/>
                  <a:gd name="connsiteY343" fmla="*/ 395639 h 6858000"/>
                  <a:gd name="connsiteX344" fmla="*/ 784454 w 4543952"/>
                  <a:gd name="connsiteY344" fmla="*/ 338897 h 6858000"/>
                  <a:gd name="connsiteX345" fmla="*/ 784460 w 4543952"/>
                  <a:gd name="connsiteY345" fmla="*/ 338870 h 6858000"/>
                  <a:gd name="connsiteX346" fmla="*/ 783888 w 4543952"/>
                  <a:gd name="connsiteY346" fmla="*/ 313533 h 6858000"/>
                  <a:gd name="connsiteX347" fmla="*/ 761560 w 4543952"/>
                  <a:gd name="connsiteY347" fmla="*/ 281567 h 6858000"/>
                  <a:gd name="connsiteX348" fmla="*/ 766454 w 4543952"/>
                  <a:gd name="connsiteY348" fmla="*/ 295414 h 6858000"/>
                  <a:gd name="connsiteX349" fmla="*/ 766455 w 4543952"/>
                  <a:gd name="connsiteY349" fmla="*/ 295414 h 6858000"/>
                  <a:gd name="connsiteX350" fmla="*/ 774880 w 4543952"/>
                  <a:gd name="connsiteY350" fmla="*/ 24485 h 6858000"/>
                  <a:gd name="connsiteX351" fmla="*/ 777142 w 4543952"/>
                  <a:gd name="connsiteY351" fmla="*/ 74128 h 6858000"/>
                  <a:gd name="connsiteX352" fmla="*/ 767023 w 4543952"/>
                  <a:gd name="connsiteY352" fmla="*/ 151568 h 6858000"/>
                  <a:gd name="connsiteX353" fmla="*/ 766824 w 4543952"/>
                  <a:gd name="connsiteY353" fmla="*/ 153387 h 6858000"/>
                  <a:gd name="connsiteX354" fmla="*/ 763010 w 4543952"/>
                  <a:gd name="connsiteY354" fmla="*/ 177270 h 6858000"/>
                  <a:gd name="connsiteX355" fmla="*/ 758551 w 4543952"/>
                  <a:gd name="connsiteY355" fmla="*/ 228943 h 6858000"/>
                  <a:gd name="connsiteX356" fmla="*/ 766824 w 4543952"/>
                  <a:gd name="connsiteY356" fmla="*/ 153387 h 6858000"/>
                  <a:gd name="connsiteX357" fmla="*/ 771220 w 4543952"/>
                  <a:gd name="connsiteY357" fmla="*/ 125860 h 6858000"/>
                  <a:gd name="connsiteX358" fmla="*/ 777143 w 4543952"/>
                  <a:gd name="connsiteY358" fmla="*/ 74128 h 6858000"/>
                  <a:gd name="connsiteX359" fmla="*/ 313354 w 4543952"/>
                  <a:gd name="connsiteY359" fmla="*/ 0 h 6858000"/>
                  <a:gd name="connsiteX360" fmla="*/ 777461 w 4543952"/>
                  <a:gd name="connsiteY360" fmla="*/ 0 h 6858000"/>
                  <a:gd name="connsiteX361" fmla="*/ 774743 w 4543952"/>
                  <a:gd name="connsiteY361" fmla="*/ 21485 h 6858000"/>
                  <a:gd name="connsiteX362" fmla="*/ 777461 w 4543952"/>
                  <a:gd name="connsiteY362" fmla="*/ 0 h 6858000"/>
                  <a:gd name="connsiteX363" fmla="*/ 4543952 w 4543952"/>
                  <a:gd name="connsiteY363" fmla="*/ 1 h 6858000"/>
                  <a:gd name="connsiteX364" fmla="*/ 4543952 w 4543952"/>
                  <a:gd name="connsiteY364" fmla="*/ 6858000 h 6858000"/>
                  <a:gd name="connsiteX365" fmla="*/ 284400 w 4543952"/>
                  <a:gd name="connsiteY365" fmla="*/ 6858000 h 6858000"/>
                  <a:gd name="connsiteX366" fmla="*/ 112147 w 4543952"/>
                  <a:gd name="connsiteY366" fmla="*/ 6858000 h 6858000"/>
                  <a:gd name="connsiteX367" fmla="*/ 102447 w 4543952"/>
                  <a:gd name="connsiteY367" fmla="*/ 6815515 h 6858000"/>
                  <a:gd name="connsiteX368" fmla="*/ 83396 w 4543952"/>
                  <a:gd name="connsiteY368" fmla="*/ 6748457 h 6858000"/>
                  <a:gd name="connsiteX369" fmla="*/ 61870 w 4543952"/>
                  <a:gd name="connsiteY369" fmla="*/ 6584811 h 6858000"/>
                  <a:gd name="connsiteX370" fmla="*/ 41105 w 4543952"/>
                  <a:gd name="connsiteY370" fmla="*/ 6415832 h 6858000"/>
                  <a:gd name="connsiteX371" fmla="*/ 34247 w 4543952"/>
                  <a:gd name="connsiteY371" fmla="*/ 6323057 h 6858000"/>
                  <a:gd name="connsiteX372" fmla="*/ 23386 w 4543952"/>
                  <a:gd name="connsiteY372" fmla="*/ 6242092 h 6858000"/>
                  <a:gd name="connsiteX373" fmla="*/ 16528 w 4543952"/>
                  <a:gd name="connsiteY373" fmla="*/ 6171604 h 6858000"/>
                  <a:gd name="connsiteX374" fmla="*/ 2622 w 4543952"/>
                  <a:gd name="connsiteY374" fmla="*/ 6059396 h 6858000"/>
                  <a:gd name="connsiteX375" fmla="*/ 0 w 4543952"/>
                  <a:gd name="connsiteY375" fmla="*/ 6041768 h 6858000"/>
                  <a:gd name="connsiteX376" fmla="*/ 0 w 4543952"/>
                  <a:gd name="connsiteY376" fmla="*/ 6000936 h 6858000"/>
                  <a:gd name="connsiteX377" fmla="*/ 3670 w 4543952"/>
                  <a:gd name="connsiteY377" fmla="*/ 5957594 h 6858000"/>
                  <a:gd name="connsiteX378" fmla="*/ 0 w 4543952"/>
                  <a:gd name="connsiteY378" fmla="*/ 5912510 h 6858000"/>
                  <a:gd name="connsiteX379" fmla="*/ 0 w 4543952"/>
                  <a:gd name="connsiteY379" fmla="*/ 5886400 h 6858000"/>
                  <a:gd name="connsiteX380" fmla="*/ 1098 w 4543952"/>
                  <a:gd name="connsiteY380" fmla="*/ 5864317 h 6858000"/>
                  <a:gd name="connsiteX381" fmla="*/ 24720 w 4543952"/>
                  <a:gd name="connsiteY381" fmla="*/ 5790591 h 6858000"/>
                  <a:gd name="connsiteX382" fmla="*/ 26434 w 4543952"/>
                  <a:gd name="connsiteY382" fmla="*/ 5781829 h 6858000"/>
                  <a:gd name="connsiteX383" fmla="*/ 35771 w 4543952"/>
                  <a:gd name="connsiteY383" fmla="*/ 5733439 h 6858000"/>
                  <a:gd name="connsiteX384" fmla="*/ 38819 w 4543952"/>
                  <a:gd name="connsiteY384" fmla="*/ 5706958 h 6858000"/>
                  <a:gd name="connsiteX385" fmla="*/ 58250 w 4543952"/>
                  <a:gd name="connsiteY385" fmla="*/ 5606371 h 6858000"/>
                  <a:gd name="connsiteX386" fmla="*/ 67394 w 4543952"/>
                  <a:gd name="connsiteY386" fmla="*/ 5548459 h 6858000"/>
                  <a:gd name="connsiteX387" fmla="*/ 66060 w 4543952"/>
                  <a:gd name="connsiteY387" fmla="*/ 5501593 h 6858000"/>
                  <a:gd name="connsiteX388" fmla="*/ 64346 w 4543952"/>
                  <a:gd name="connsiteY388" fmla="*/ 5419294 h 6858000"/>
                  <a:gd name="connsiteX389" fmla="*/ 59964 w 4543952"/>
                  <a:gd name="connsiteY389" fmla="*/ 5393004 h 6858000"/>
                  <a:gd name="connsiteX390" fmla="*/ 72538 w 4543952"/>
                  <a:gd name="connsiteY390" fmla="*/ 5274128 h 6858000"/>
                  <a:gd name="connsiteX391" fmla="*/ 73490 w 4543952"/>
                  <a:gd name="connsiteY391" fmla="*/ 5206307 h 6858000"/>
                  <a:gd name="connsiteX392" fmla="*/ 89113 w 4543952"/>
                  <a:gd name="connsiteY392" fmla="*/ 5129915 h 6858000"/>
                  <a:gd name="connsiteX393" fmla="*/ 88351 w 4543952"/>
                  <a:gd name="connsiteY393" fmla="*/ 5107626 h 6858000"/>
                  <a:gd name="connsiteX394" fmla="*/ 87016 w 4543952"/>
                  <a:gd name="connsiteY394" fmla="*/ 5082669 h 6858000"/>
                  <a:gd name="connsiteX395" fmla="*/ 85872 w 4543952"/>
                  <a:gd name="connsiteY395" fmla="*/ 5006085 h 6858000"/>
                  <a:gd name="connsiteX396" fmla="*/ 80158 w 4543952"/>
                  <a:gd name="connsiteY396" fmla="*/ 4959601 h 6858000"/>
                  <a:gd name="connsiteX397" fmla="*/ 83586 w 4543952"/>
                  <a:gd name="connsiteY397" fmla="*/ 4871018 h 6858000"/>
                  <a:gd name="connsiteX398" fmla="*/ 78634 w 4543952"/>
                  <a:gd name="connsiteY398" fmla="*/ 4838249 h 6858000"/>
                  <a:gd name="connsiteX399" fmla="*/ 78062 w 4543952"/>
                  <a:gd name="connsiteY399" fmla="*/ 4755380 h 6858000"/>
                  <a:gd name="connsiteX400" fmla="*/ 80920 w 4543952"/>
                  <a:gd name="connsiteY400" fmla="*/ 4681082 h 6858000"/>
                  <a:gd name="connsiteX401" fmla="*/ 79396 w 4543952"/>
                  <a:gd name="connsiteY401" fmla="*/ 4609451 h 6858000"/>
                  <a:gd name="connsiteX402" fmla="*/ 73110 w 4543952"/>
                  <a:gd name="connsiteY402" fmla="*/ 4558206 h 6858000"/>
                  <a:gd name="connsiteX403" fmla="*/ 69300 w 4543952"/>
                  <a:gd name="connsiteY403" fmla="*/ 4502578 h 6858000"/>
                  <a:gd name="connsiteX404" fmla="*/ 46629 w 4543952"/>
                  <a:gd name="connsiteY404" fmla="*/ 4349221 h 6858000"/>
                  <a:gd name="connsiteX405" fmla="*/ 52153 w 4543952"/>
                  <a:gd name="connsiteY405" fmla="*/ 4320836 h 6858000"/>
                  <a:gd name="connsiteX406" fmla="*/ 57297 w 4543952"/>
                  <a:gd name="connsiteY406" fmla="*/ 4159666 h 6858000"/>
                  <a:gd name="connsiteX407" fmla="*/ 56915 w 4543952"/>
                  <a:gd name="connsiteY407" fmla="*/ 4124613 h 6858000"/>
                  <a:gd name="connsiteX408" fmla="*/ 79396 w 4543952"/>
                  <a:gd name="connsiteY408" fmla="*/ 4030502 h 6858000"/>
                  <a:gd name="connsiteX409" fmla="*/ 43771 w 4543952"/>
                  <a:gd name="connsiteY409" fmla="*/ 3885337 h 6858000"/>
                  <a:gd name="connsiteX410" fmla="*/ 426 w 4543952"/>
                  <a:gd name="connsiteY410" fmla="*/ 3786776 h 6858000"/>
                  <a:gd name="connsiteX411" fmla="*/ 0 w 4543952"/>
                  <a:gd name="connsiteY411" fmla="*/ 3773896 h 6858000"/>
                  <a:gd name="connsiteX412" fmla="*/ 0 w 4543952"/>
                  <a:gd name="connsiteY412" fmla="*/ 3393881 h 6858000"/>
                  <a:gd name="connsiteX413" fmla="*/ 11838 w 4543952"/>
                  <a:gd name="connsiteY413" fmla="*/ 3359515 h 6858000"/>
                  <a:gd name="connsiteX414" fmla="*/ 12910 w 4543952"/>
                  <a:gd name="connsiteY414" fmla="*/ 3318770 h 6858000"/>
                  <a:gd name="connsiteX415" fmla="*/ 6718 w 4543952"/>
                  <a:gd name="connsiteY415" fmla="*/ 3304078 h 6858000"/>
                  <a:gd name="connsiteX416" fmla="*/ 0 w 4543952"/>
                  <a:gd name="connsiteY416" fmla="*/ 3297656 h 6858000"/>
                  <a:gd name="connsiteX417" fmla="*/ 0 w 4543952"/>
                  <a:gd name="connsiteY417" fmla="*/ 3207866 h 6858000"/>
                  <a:gd name="connsiteX418" fmla="*/ 15553 w 4543952"/>
                  <a:gd name="connsiteY418" fmla="*/ 3186770 h 6858000"/>
                  <a:gd name="connsiteX419" fmla="*/ 36341 w 4543952"/>
                  <a:gd name="connsiteY419" fmla="*/ 3107499 h 6858000"/>
                  <a:gd name="connsiteX420" fmla="*/ 38057 w 4543952"/>
                  <a:gd name="connsiteY420" fmla="*/ 3042727 h 6858000"/>
                  <a:gd name="connsiteX421" fmla="*/ 54249 w 4543952"/>
                  <a:gd name="connsiteY421" fmla="*/ 2901942 h 6858000"/>
                  <a:gd name="connsiteX422" fmla="*/ 77300 w 4543952"/>
                  <a:gd name="connsiteY422" fmla="*/ 2809929 h 6858000"/>
                  <a:gd name="connsiteX423" fmla="*/ 103399 w 4543952"/>
                  <a:gd name="connsiteY423" fmla="*/ 2743825 h 6858000"/>
                  <a:gd name="connsiteX424" fmla="*/ 137500 w 4543952"/>
                  <a:gd name="connsiteY424" fmla="*/ 2649142 h 6858000"/>
                  <a:gd name="connsiteX425" fmla="*/ 155217 w 4543952"/>
                  <a:gd name="connsiteY425" fmla="*/ 2554078 h 6858000"/>
                  <a:gd name="connsiteX426" fmla="*/ 177507 w 4543952"/>
                  <a:gd name="connsiteY426" fmla="*/ 2485306 h 6858000"/>
                  <a:gd name="connsiteX427" fmla="*/ 192748 w 4543952"/>
                  <a:gd name="connsiteY427" fmla="*/ 2401291 h 6858000"/>
                  <a:gd name="connsiteX428" fmla="*/ 193318 w 4543952"/>
                  <a:gd name="connsiteY428" fmla="*/ 2330805 h 6858000"/>
                  <a:gd name="connsiteX429" fmla="*/ 190652 w 4543952"/>
                  <a:gd name="connsiteY429" fmla="*/ 2220311 h 6858000"/>
                  <a:gd name="connsiteX430" fmla="*/ 236753 w 4543952"/>
                  <a:gd name="connsiteY430" fmla="*/ 2085053 h 6858000"/>
                  <a:gd name="connsiteX431" fmla="*/ 247042 w 4543952"/>
                  <a:gd name="connsiteY431" fmla="*/ 2030377 h 6858000"/>
                  <a:gd name="connsiteX432" fmla="*/ 251804 w 4543952"/>
                  <a:gd name="connsiteY432" fmla="*/ 1978939 h 6858000"/>
                  <a:gd name="connsiteX433" fmla="*/ 282475 w 4543952"/>
                  <a:gd name="connsiteY433" fmla="*/ 1869779 h 6858000"/>
                  <a:gd name="connsiteX434" fmla="*/ 292573 w 4543952"/>
                  <a:gd name="connsiteY434" fmla="*/ 1825392 h 6858000"/>
                  <a:gd name="connsiteX435" fmla="*/ 292381 w 4543952"/>
                  <a:gd name="connsiteY435" fmla="*/ 1763286 h 6858000"/>
                  <a:gd name="connsiteX436" fmla="*/ 306480 w 4543952"/>
                  <a:gd name="connsiteY436" fmla="*/ 1650316 h 6858000"/>
                  <a:gd name="connsiteX437" fmla="*/ 347629 w 4543952"/>
                  <a:gd name="connsiteY437" fmla="*/ 1537536 h 6858000"/>
                  <a:gd name="connsiteX438" fmla="*/ 343629 w 4543952"/>
                  <a:gd name="connsiteY438" fmla="*/ 1489719 h 6858000"/>
                  <a:gd name="connsiteX439" fmla="*/ 344581 w 4543952"/>
                  <a:gd name="connsiteY439" fmla="*/ 1472574 h 6858000"/>
                  <a:gd name="connsiteX440" fmla="*/ 367252 w 4543952"/>
                  <a:gd name="connsiteY440" fmla="*/ 1318455 h 6858000"/>
                  <a:gd name="connsiteX441" fmla="*/ 369728 w 4543952"/>
                  <a:gd name="connsiteY441" fmla="*/ 1303023 h 6858000"/>
                  <a:gd name="connsiteX442" fmla="*/ 389921 w 4543952"/>
                  <a:gd name="connsiteY442" fmla="*/ 1230632 h 6858000"/>
                  <a:gd name="connsiteX443" fmla="*/ 402495 w 4543952"/>
                  <a:gd name="connsiteY443" fmla="*/ 1048124 h 6858000"/>
                  <a:gd name="connsiteX444" fmla="*/ 404019 w 4543952"/>
                  <a:gd name="connsiteY444" fmla="*/ 1036886 h 6858000"/>
                  <a:gd name="connsiteX445" fmla="*/ 393923 w 4543952"/>
                  <a:gd name="connsiteY445" fmla="*/ 975732 h 6858000"/>
                  <a:gd name="connsiteX446" fmla="*/ 379634 w 4543952"/>
                  <a:gd name="connsiteY446" fmla="*/ 945443 h 6858000"/>
                  <a:gd name="connsiteX447" fmla="*/ 364774 w 4543952"/>
                  <a:gd name="connsiteY447" fmla="*/ 898197 h 6858000"/>
                  <a:gd name="connsiteX448" fmla="*/ 359250 w 4543952"/>
                  <a:gd name="connsiteY448" fmla="*/ 850188 h 6858000"/>
                  <a:gd name="connsiteX449" fmla="*/ 381730 w 4543952"/>
                  <a:gd name="connsiteY449" fmla="*/ 769604 h 6858000"/>
                  <a:gd name="connsiteX450" fmla="*/ 384016 w 4543952"/>
                  <a:gd name="connsiteY450" fmla="*/ 740267 h 6858000"/>
                  <a:gd name="connsiteX451" fmla="*/ 394875 w 4543952"/>
                  <a:gd name="connsiteY451" fmla="*/ 674922 h 6858000"/>
                  <a:gd name="connsiteX452" fmla="*/ 394113 w 4543952"/>
                  <a:gd name="connsiteY452" fmla="*/ 617771 h 6858000"/>
                  <a:gd name="connsiteX453" fmla="*/ 376776 w 4543952"/>
                  <a:gd name="connsiteY453" fmla="*/ 571859 h 6858000"/>
                  <a:gd name="connsiteX454" fmla="*/ 373348 w 4543952"/>
                  <a:gd name="connsiteY454" fmla="*/ 505181 h 6858000"/>
                  <a:gd name="connsiteX455" fmla="*/ 385920 w 4543952"/>
                  <a:gd name="connsiteY455" fmla="*/ 462125 h 6858000"/>
                  <a:gd name="connsiteX456" fmla="*/ 387634 w 4543952"/>
                  <a:gd name="connsiteY456" fmla="*/ 453363 h 6858000"/>
                  <a:gd name="connsiteX457" fmla="*/ 388399 w 4543952"/>
                  <a:gd name="connsiteY457" fmla="*/ 340773 h 6858000"/>
                  <a:gd name="connsiteX458" fmla="*/ 350487 w 4543952"/>
                  <a:gd name="connsiteY458" fmla="*/ 200181 h 6858000"/>
                  <a:gd name="connsiteX459" fmla="*/ 342485 w 4543952"/>
                  <a:gd name="connsiteY459" fmla="*/ 176938 h 6858000"/>
                  <a:gd name="connsiteX460" fmla="*/ 328579 w 4543952"/>
                  <a:gd name="connsiteY460" fmla="*/ 63586 h 6858000"/>
                  <a:gd name="connsiteX461" fmla="*/ 314480 w 4543952"/>
                  <a:gd name="connsiteY461" fmla="*/ 28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Lst>
                <a:rect l="l" t="t" r="r" b="b"/>
                <a:pathLst>
                  <a:path w="4543952"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2"/>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2"/>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4"/>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4"/>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3" y="2435912"/>
                    </a:cubicBezTo>
                    <a:lnTo>
                      <a:pt x="415303" y="2435912"/>
                    </a:lnTo>
                    <a:lnTo>
                      <a:pt x="415303" y="2435912"/>
                    </a:lnTo>
                    <a:lnTo>
                      <a:pt x="414227" y="2440915"/>
                    </a:lnTo>
                    <a:lnTo>
                      <a:pt x="409472" y="2463016"/>
                    </a:lnTo>
                    <a:lnTo>
                      <a:pt x="409472" y="2463017"/>
                    </a:lnTo>
                    <a:lnTo>
                      <a:pt x="411535" y="2490550"/>
                    </a:lnTo>
                    <a:lnTo>
                      <a:pt x="418115" y="2518261"/>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1"/>
                    </a:lnTo>
                    <a:lnTo>
                      <a:pt x="409472" y="2463017"/>
                    </a:lnTo>
                    <a:lnTo>
                      <a:pt x="414227" y="2440915"/>
                    </a:lnTo>
                    <a:lnTo>
                      <a:pt x="415303"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4" y="338897"/>
                    </a:lnTo>
                    <a:lnTo>
                      <a:pt x="778363" y="367327"/>
                    </a:lnTo>
                    <a:lnTo>
                      <a:pt x="774553" y="395639"/>
                    </a:lnTo>
                    <a:lnTo>
                      <a:pt x="784454" y="338897"/>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43952" y="1"/>
                    </a:lnTo>
                    <a:lnTo>
                      <a:pt x="4543952"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3" name="Group 12">
              <a:extLst>
                <a:ext uri="{FF2B5EF4-FFF2-40B4-BE49-F238E27FC236}">
                  <a16:creationId xmlns:a16="http://schemas.microsoft.com/office/drawing/2014/main" id="{47F50E3A-159C-47E4-95D9-6CB23AE21B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4" name="Freeform: Shape 13">
                <a:extLst>
                  <a:ext uri="{FF2B5EF4-FFF2-40B4-BE49-F238E27FC236}">
                    <a16:creationId xmlns:a16="http://schemas.microsoft.com/office/drawing/2014/main" id="{7283F107-CFFF-46A6-92CA-C482348BB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281A41DC-38A5-4D78-915B-B7DB869D2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pic>
        <p:nvPicPr>
          <p:cNvPr id="6" name="Graphic 5" descr="Smiling Face with No Fill">
            <a:extLst>
              <a:ext uri="{FF2B5EF4-FFF2-40B4-BE49-F238E27FC236}">
                <a16:creationId xmlns:a16="http://schemas.microsoft.com/office/drawing/2014/main" id="{2C0A632F-137F-C880-8551-8BEA88867BD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09025" y="2129660"/>
            <a:ext cx="2663825" cy="2663825"/>
          </a:xfrm>
          <a:prstGeom prst="rect">
            <a:avLst/>
          </a:prstGeom>
        </p:spPr>
      </p:pic>
    </p:spTree>
    <p:extLst>
      <p:ext uri="{BB962C8B-B14F-4D97-AF65-F5344CB8AC3E}">
        <p14:creationId xmlns:p14="http://schemas.microsoft.com/office/powerpoint/2010/main" val="4013991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Video 14" descr="Neon Pink Question Mark">
            <a:extLst>
              <a:ext uri="{FF2B5EF4-FFF2-40B4-BE49-F238E27FC236}">
                <a16:creationId xmlns:a16="http://schemas.microsoft.com/office/drawing/2014/main" id="{3CB007FC-659F-CDA4-F710-2F4D370C88C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6"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FA49FC-ECCB-9B3B-6ED4-255656E09725}"/>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Questions</a:t>
            </a:r>
          </a:p>
        </p:txBody>
      </p:sp>
    </p:spTree>
    <p:extLst>
      <p:ext uri="{BB962C8B-B14F-4D97-AF65-F5344CB8AC3E}">
        <p14:creationId xmlns:p14="http://schemas.microsoft.com/office/powerpoint/2010/main" val="252379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par>
                    <p:cTn id="12" fill="hold">
                      <p:stCondLst>
                        <p:cond delay="indefinite"/>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5"/>
                                        </p:tgtEl>
                                      </p:cBhvr>
                                    </p:cmd>
                                  </p:childTnLst>
                                </p:cTn>
                              </p:par>
                            </p:childTnLst>
                          </p:cTn>
                        </p:par>
                      </p:childTnLst>
                    </p:cTn>
                  </p:par>
                  <p:par>
                    <p:cTn id="16" fill="hold">
                      <p:stCondLst>
                        <p:cond delay="indefinite"/>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15"/>
                                        </p:tgtEl>
                                      </p:cBhvr>
                                    </p:cmd>
                                  </p:childTnLst>
                                </p:cTn>
                              </p:par>
                            </p:childTnLst>
                          </p:cTn>
                        </p:par>
                      </p:childTnLst>
                    </p:cTn>
                  </p:par>
                </p:childTnLst>
              </p:cTn>
              <p:nextCondLst>
                <p:cond evt="onClick" delay="0">
                  <p:tgtEl>
                    <p:spTgt spid="15"/>
                  </p:tgtEl>
                </p:cond>
              </p:nextCondLst>
            </p:seq>
            <p:video>
              <p:cMediaNode>
                <p:cTn id="20" fill="hold" display="0">
                  <p:stCondLst>
                    <p:cond delay="indefinite"/>
                  </p:stCondLst>
                </p:cTn>
                <p:tgtEl>
                  <p:spTgt spid="1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63038BC-9FCB-466B-8EE5-7B0DC8F2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58F4797-C77D-4821-B8FF-057D7524C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4">
            <a:extLst>
              <a:ext uri="{FF2B5EF4-FFF2-40B4-BE49-F238E27FC236}">
                <a16:creationId xmlns:a16="http://schemas.microsoft.com/office/drawing/2014/main" id="{290CB3DB-B42E-47BF-A595-527CB329A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229" y="685800"/>
            <a:ext cx="10800971"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A25782-0A0F-78BE-E545-7B051C9BB763}"/>
              </a:ext>
            </a:extLst>
          </p:cNvPr>
          <p:cNvSpPr>
            <a:spLocks noGrp="1"/>
          </p:cNvSpPr>
          <p:nvPr>
            <p:ph type="title"/>
          </p:nvPr>
        </p:nvSpPr>
        <p:spPr>
          <a:xfrm>
            <a:off x="844826" y="587651"/>
            <a:ext cx="9897602" cy="1371600"/>
          </a:xfrm>
        </p:spPr>
        <p:txBody>
          <a:bodyPr>
            <a:normAutofit/>
          </a:bodyPr>
          <a:lstStyle/>
          <a:p>
            <a:pPr algn="ctr"/>
            <a:r>
              <a:rPr lang="en-US" sz="3200" dirty="0">
                <a:solidFill>
                  <a:schemeClr val="tx1">
                    <a:alpha val="60000"/>
                  </a:schemeClr>
                </a:solidFill>
              </a:rPr>
              <a:t>Tools Used and Actual Implementation</a:t>
            </a:r>
          </a:p>
        </p:txBody>
      </p:sp>
      <p:sp>
        <p:nvSpPr>
          <p:cNvPr id="3" name="Content Placeholder 2">
            <a:extLst>
              <a:ext uri="{FF2B5EF4-FFF2-40B4-BE49-F238E27FC236}">
                <a16:creationId xmlns:a16="http://schemas.microsoft.com/office/drawing/2014/main" id="{8764446C-F64F-8370-D509-2C1916DEB790}"/>
              </a:ext>
            </a:extLst>
          </p:cNvPr>
          <p:cNvSpPr>
            <a:spLocks noGrp="1"/>
          </p:cNvSpPr>
          <p:nvPr>
            <p:ph idx="1"/>
          </p:nvPr>
        </p:nvSpPr>
        <p:spPr>
          <a:xfrm>
            <a:off x="2706209" y="2057400"/>
            <a:ext cx="6082009" cy="3258829"/>
          </a:xfrm>
        </p:spPr>
        <p:txBody>
          <a:bodyPr>
            <a:normAutofit/>
          </a:bodyPr>
          <a:lstStyle/>
          <a:p>
            <a:pPr marL="130302" indent="-130302" defTabSz="521208">
              <a:spcBef>
                <a:spcPts val="570"/>
              </a:spcBef>
            </a:pPr>
            <a:r>
              <a:rPr lang="en-US" sz="2000" kern="1200" dirty="0" err="1">
                <a:solidFill>
                  <a:schemeClr val="tx1"/>
                </a:solidFill>
                <a:latin typeface="+mn-lt"/>
                <a:ea typeface="+mn-ea"/>
                <a:cs typeface="+mn-cs"/>
              </a:rPr>
              <a:t>Mongodb</a:t>
            </a:r>
            <a:endParaRPr lang="en-US" sz="2000" kern="1200" dirty="0">
              <a:solidFill>
                <a:schemeClr val="tx1"/>
              </a:solidFill>
              <a:latin typeface="+mn-lt"/>
              <a:ea typeface="+mn-ea"/>
              <a:cs typeface="+mn-cs"/>
            </a:endParaRPr>
          </a:p>
          <a:p>
            <a:pPr marL="130302" indent="-130302" defTabSz="521208">
              <a:spcBef>
                <a:spcPts val="570"/>
              </a:spcBef>
            </a:pPr>
            <a:r>
              <a:rPr lang="en-US" sz="2000" kern="1200" dirty="0" err="1">
                <a:solidFill>
                  <a:schemeClr val="tx1"/>
                </a:solidFill>
                <a:latin typeface="+mn-lt"/>
                <a:ea typeface="+mn-ea"/>
                <a:cs typeface="+mn-cs"/>
              </a:rPr>
              <a:t>Jupyter</a:t>
            </a:r>
            <a:r>
              <a:rPr lang="en-US" sz="2000" kern="1200" dirty="0">
                <a:solidFill>
                  <a:schemeClr val="tx1"/>
                </a:solidFill>
                <a:latin typeface="+mn-lt"/>
                <a:ea typeface="+mn-ea"/>
                <a:cs typeface="+mn-cs"/>
              </a:rPr>
              <a:t> Note book </a:t>
            </a:r>
          </a:p>
          <a:p>
            <a:pPr marL="130302" indent="-130302" defTabSz="521208">
              <a:spcBef>
                <a:spcPts val="570"/>
              </a:spcBef>
            </a:pPr>
            <a:r>
              <a:rPr lang="en-US" sz="2000" kern="1200" dirty="0">
                <a:solidFill>
                  <a:schemeClr val="tx1"/>
                </a:solidFill>
                <a:latin typeface="+mn-lt"/>
                <a:ea typeface="+mn-ea"/>
                <a:cs typeface="+mn-cs"/>
              </a:rPr>
              <a:t>Apache Spark </a:t>
            </a:r>
          </a:p>
          <a:p>
            <a:pPr marL="130302" indent="-130302" defTabSz="521208">
              <a:spcBef>
                <a:spcPts val="570"/>
              </a:spcBef>
            </a:pPr>
            <a:r>
              <a:rPr lang="en-US" sz="2000" kern="1200" dirty="0">
                <a:solidFill>
                  <a:schemeClr val="tx1"/>
                </a:solidFill>
                <a:latin typeface="+mn-lt"/>
                <a:ea typeface="+mn-ea"/>
                <a:cs typeface="+mn-cs"/>
              </a:rPr>
              <a:t>Tableau</a:t>
            </a:r>
            <a:endParaRPr lang="en-US" sz="2000" dirty="0"/>
          </a:p>
        </p:txBody>
      </p:sp>
      <p:pic>
        <p:nvPicPr>
          <p:cNvPr id="5" name="Picture 4" descr="A picture containing text, screenshot, diagram, font&#10;&#10;Description automatically generated">
            <a:extLst>
              <a:ext uri="{FF2B5EF4-FFF2-40B4-BE49-F238E27FC236}">
                <a16:creationId xmlns:a16="http://schemas.microsoft.com/office/drawing/2014/main" id="{0EF2CD81-C3AB-A98C-9D56-6FB2FBBF56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7026" y="1878496"/>
            <a:ext cx="4212118" cy="3996430"/>
          </a:xfrm>
          <a:prstGeom prst="rect">
            <a:avLst/>
          </a:prstGeom>
        </p:spPr>
      </p:pic>
      <p:sp>
        <p:nvSpPr>
          <p:cNvPr id="6" name="TextBox 5">
            <a:extLst>
              <a:ext uri="{FF2B5EF4-FFF2-40B4-BE49-F238E27FC236}">
                <a16:creationId xmlns:a16="http://schemas.microsoft.com/office/drawing/2014/main" id="{A1943D67-EDC9-0A59-AC1E-24C7812D298F}"/>
              </a:ext>
            </a:extLst>
          </p:cNvPr>
          <p:cNvSpPr txBox="1"/>
          <p:nvPr/>
        </p:nvSpPr>
        <p:spPr>
          <a:xfrm>
            <a:off x="2713506" y="3458213"/>
            <a:ext cx="3950906" cy="1323439"/>
          </a:xfrm>
          <a:prstGeom prst="rect">
            <a:avLst/>
          </a:prstGeom>
          <a:noFill/>
        </p:spPr>
        <p:txBody>
          <a:bodyPr wrap="square" rtlCol="0">
            <a:spAutoFit/>
          </a:bodyPr>
          <a:lstStyle/>
          <a:p>
            <a:pPr marL="195453" indent="-195453" defTabSz="521208">
              <a:spcAft>
                <a:spcPts val="600"/>
              </a:spcAft>
              <a:buFont typeface="Arial" panose="020B0604020202020204" pitchFamily="34" charset="0"/>
              <a:buChar char="•"/>
            </a:pPr>
            <a:r>
              <a:rPr lang="en-US" sz="2000" kern="1200" dirty="0">
                <a:solidFill>
                  <a:schemeClr val="tx1"/>
                </a:solidFill>
                <a:latin typeface="+mn-lt"/>
                <a:ea typeface="+mn-ea"/>
                <a:cs typeface="+mn-cs"/>
              </a:rPr>
              <a:t>Data is first stored in  MongoDB, and then aggregated to prepare it for processing using Apache Spark.</a:t>
            </a:r>
            <a:endParaRPr lang="en-US" sz="2000" dirty="0"/>
          </a:p>
        </p:txBody>
      </p:sp>
    </p:spTree>
    <p:extLst>
      <p:ext uri="{BB962C8B-B14F-4D97-AF65-F5344CB8AC3E}">
        <p14:creationId xmlns:p14="http://schemas.microsoft.com/office/powerpoint/2010/main" val="210126893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5">
            <a:extLst>
              <a:ext uri="{FF2B5EF4-FFF2-40B4-BE49-F238E27FC236}">
                <a16:creationId xmlns:a16="http://schemas.microsoft.com/office/drawing/2014/main" id="{ED9C414A-A284-4D73-B9C7-54C138F6D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7">
            <a:extLst>
              <a:ext uri="{FF2B5EF4-FFF2-40B4-BE49-F238E27FC236}">
                <a16:creationId xmlns:a16="http://schemas.microsoft.com/office/drawing/2014/main" id="{220EF5C4-E791-46AA-BE3A-D61960F29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85044" cy="6857681"/>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Title 1">
            <a:extLst>
              <a:ext uri="{FF2B5EF4-FFF2-40B4-BE49-F238E27FC236}">
                <a16:creationId xmlns:a16="http://schemas.microsoft.com/office/drawing/2014/main" id="{8CC6A525-5A4B-7129-F67A-FADBDA5BF6F8}"/>
              </a:ext>
            </a:extLst>
          </p:cNvPr>
          <p:cNvSpPr>
            <a:spLocks noGrp="1"/>
          </p:cNvSpPr>
          <p:nvPr>
            <p:ph type="title"/>
          </p:nvPr>
        </p:nvSpPr>
        <p:spPr>
          <a:xfrm>
            <a:off x="935862" y="680482"/>
            <a:ext cx="2955852" cy="3030905"/>
          </a:xfrm>
        </p:spPr>
        <p:txBody>
          <a:bodyPr vert="horz" lIns="91440" tIns="45720" rIns="91440" bIns="45720" rtlCol="0" anchor="b">
            <a:normAutofit/>
          </a:bodyPr>
          <a:lstStyle/>
          <a:p>
            <a:pPr algn="ctr"/>
            <a:r>
              <a:rPr lang="en-US" sz="2800" kern="1200">
                <a:solidFill>
                  <a:schemeClr val="bg1">
                    <a:alpha val="60000"/>
                  </a:schemeClr>
                </a:solidFill>
                <a:latin typeface="+mj-lt"/>
                <a:ea typeface="+mj-ea"/>
                <a:cs typeface="+mj-cs"/>
              </a:rPr>
              <a:t>Implementation in Project Progress Report</a:t>
            </a:r>
          </a:p>
        </p:txBody>
      </p:sp>
      <p:pic>
        <p:nvPicPr>
          <p:cNvPr id="11" name="Content Placeholder 10" descr="A diagram of data cleaning&#10;&#10;Description automatically generated with low confidence">
            <a:extLst>
              <a:ext uri="{FF2B5EF4-FFF2-40B4-BE49-F238E27FC236}">
                <a16:creationId xmlns:a16="http://schemas.microsoft.com/office/drawing/2014/main" id="{3BFA0DDA-A2CB-781F-EADE-8052993571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62674" y="1802522"/>
            <a:ext cx="6052010" cy="3252955"/>
          </a:xfrm>
          <a:prstGeom prst="rect">
            <a:avLst/>
          </a:prstGeom>
        </p:spPr>
      </p:pic>
    </p:spTree>
    <p:extLst>
      <p:ext uri="{BB962C8B-B14F-4D97-AF65-F5344CB8AC3E}">
        <p14:creationId xmlns:p14="http://schemas.microsoft.com/office/powerpoint/2010/main" val="1985592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p:cNvSpPr>
            <a:spLocks noGrp="1"/>
          </p:cNvSpPr>
          <p:nvPr>
            <p:ph type="title"/>
          </p:nvPr>
        </p:nvSpPr>
        <p:spPr>
          <a:xfrm>
            <a:off x="1014141" y="1450655"/>
            <a:ext cx="3932030" cy="3956690"/>
          </a:xfrm>
        </p:spPr>
        <p:txBody>
          <a:bodyPr anchor="ctr">
            <a:normAutofit/>
          </a:bodyPr>
          <a:lstStyle/>
          <a:p>
            <a:r>
              <a:rPr lang="en-US" sz="8000">
                <a:solidFill>
                  <a:schemeClr val="bg1"/>
                </a:solidFill>
              </a:rPr>
              <a:t>Data set </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096000" y="1108061"/>
            <a:ext cx="5008901" cy="4571972"/>
          </a:xfrm>
        </p:spPr>
        <p:txBody>
          <a:bodyPr anchor="ctr">
            <a:normAutofit/>
          </a:bodyPr>
          <a:lstStyle/>
          <a:p>
            <a:r>
              <a:rPr lang="en-US" sz="2000">
                <a:solidFill>
                  <a:schemeClr val="bg1"/>
                </a:solidFill>
              </a:rPr>
              <a:t>We have downloaded the data from the Kaggle </a:t>
            </a:r>
            <a:r>
              <a:rPr lang="en-US" sz="2000">
                <a:solidFill>
                  <a:schemeClr val="bg1"/>
                </a:solidFill>
                <a:ea typeface="+mn-lt"/>
                <a:cs typeface="+mn-lt"/>
                <a:hlinkClick r:id="rId2"/>
              </a:rPr>
              <a:t>https://dataverse.harvard.edu/dataset.xhtml?persistentId=doi:10.7910/DVN/HG7NV7</a:t>
            </a:r>
            <a:r>
              <a:rPr lang="en-US" sz="2000">
                <a:solidFill>
                  <a:schemeClr val="bg1"/>
                </a:solidFill>
                <a:ea typeface="+mn-lt"/>
                <a:cs typeface="+mn-lt"/>
              </a:rPr>
              <a:t>. We have used 12 years data from 1987 to 1998.</a:t>
            </a:r>
          </a:p>
          <a:p>
            <a:r>
              <a:rPr lang="en-US" sz="2000">
                <a:solidFill>
                  <a:schemeClr val="bg1"/>
                </a:solidFill>
                <a:ea typeface="+mn-lt"/>
                <a:cs typeface="+mn-lt"/>
              </a:rPr>
              <a:t>1987 has around 1.6 million rows, similarly total data is about 10gb with more than 65 million rows. </a:t>
            </a:r>
          </a:p>
          <a:p>
            <a:r>
              <a:rPr lang="en-US" sz="2000">
                <a:solidFill>
                  <a:schemeClr val="bg1"/>
                </a:solidFill>
                <a:ea typeface="+mn-lt"/>
                <a:cs typeface="+mn-lt"/>
              </a:rPr>
              <a:t>The data set has following columns describing various information about flights, which you can see in next slide.</a:t>
            </a:r>
          </a:p>
          <a:p>
            <a:r>
              <a:rPr lang="en-US" sz="2000">
                <a:solidFill>
                  <a:schemeClr val="bg1"/>
                </a:solidFill>
                <a:ea typeface="+mn-lt"/>
                <a:cs typeface="+mn-lt"/>
              </a:rPr>
              <a:t>This flights data, where flights are originated and terminated in united states.</a:t>
            </a:r>
          </a:p>
          <a:p>
            <a:endParaRPr lang="en-US" sz="2000">
              <a:solidFill>
                <a:schemeClr val="bg1"/>
              </a:solidFill>
            </a:endParaRPr>
          </a:p>
        </p:txBody>
      </p:sp>
    </p:spTree>
    <p:extLst>
      <p:ext uri="{BB962C8B-B14F-4D97-AF65-F5344CB8AC3E}">
        <p14:creationId xmlns:p14="http://schemas.microsoft.com/office/powerpoint/2010/main" val="13527409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1440584"/>
            <a:ext cx="621196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10">
            <a:extLst>
              <a:ext uri="{FF2B5EF4-FFF2-40B4-BE49-F238E27FC236}">
                <a16:creationId xmlns:a16="http://schemas.microsoft.com/office/drawing/2014/main" id="{2C6555DB-A341-E8A5-17E7-3ED649BE88F8}"/>
              </a:ext>
            </a:extLst>
          </p:cNvPr>
          <p:cNvGraphicFramePr>
            <a:graphicFrameLocks noGrp="1"/>
          </p:cNvGraphicFramePr>
          <p:nvPr>
            <p:ph idx="1"/>
            <p:extLst>
              <p:ext uri="{D42A27DB-BD31-4B8C-83A1-F6EECF244321}">
                <p14:modId xmlns:p14="http://schemas.microsoft.com/office/powerpoint/2010/main" val="788931633"/>
              </p:ext>
            </p:extLst>
          </p:nvPr>
        </p:nvGraphicFramePr>
        <p:xfrm>
          <a:off x="0" y="115195"/>
          <a:ext cx="12065790" cy="7259540"/>
        </p:xfrm>
        <a:graphic>
          <a:graphicData uri="http://schemas.openxmlformats.org/drawingml/2006/table">
            <a:tbl>
              <a:tblPr firstRow="1" bandRow="1">
                <a:tableStyleId>{5C22544A-7EE6-4342-B048-85BDC9FD1C3A}</a:tableStyleId>
              </a:tblPr>
              <a:tblGrid>
                <a:gridCol w="2733370">
                  <a:extLst>
                    <a:ext uri="{9D8B030D-6E8A-4147-A177-3AD203B41FA5}">
                      <a16:colId xmlns:a16="http://schemas.microsoft.com/office/drawing/2014/main" val="1164705841"/>
                    </a:ext>
                  </a:extLst>
                </a:gridCol>
                <a:gridCol w="9332420">
                  <a:extLst>
                    <a:ext uri="{9D8B030D-6E8A-4147-A177-3AD203B41FA5}">
                      <a16:colId xmlns:a16="http://schemas.microsoft.com/office/drawing/2014/main" val="4015156559"/>
                    </a:ext>
                  </a:extLst>
                </a:gridCol>
              </a:tblGrid>
              <a:tr h="212842">
                <a:tc>
                  <a:txBody>
                    <a:bodyPr/>
                    <a:lstStyle/>
                    <a:p>
                      <a:pPr fontAlgn="base"/>
                      <a:r>
                        <a:rPr lang="en-US" sz="1400">
                          <a:effectLst/>
                        </a:rPr>
                        <a:t>Name​</a:t>
                      </a:r>
                      <a:endParaRPr lang="en-US" sz="1400" b="1">
                        <a:solidFill>
                          <a:srgbClr val="FFFFFF"/>
                        </a:solidFill>
                        <a:effectLst/>
                      </a:endParaRPr>
                    </a:p>
                  </a:txBody>
                  <a:tcPr marL="7542" marR="7542" marT="3770" marB="3770"/>
                </a:tc>
                <a:tc>
                  <a:txBody>
                    <a:bodyPr/>
                    <a:lstStyle/>
                    <a:p>
                      <a:pPr fontAlgn="base"/>
                      <a:r>
                        <a:rPr lang="en-US" sz="1400">
                          <a:effectLst/>
                        </a:rPr>
                        <a:t>Description​</a:t>
                      </a:r>
                      <a:endParaRPr lang="en-US" sz="1400" b="1">
                        <a:solidFill>
                          <a:srgbClr val="FFFFFF"/>
                        </a:solidFill>
                        <a:effectLst/>
                      </a:endParaRPr>
                    </a:p>
                  </a:txBody>
                  <a:tcPr marL="7542" marR="7542" marT="3770" marB="3770"/>
                </a:tc>
                <a:extLst>
                  <a:ext uri="{0D108BD9-81ED-4DB2-BD59-A6C34878D82A}">
                    <a16:rowId xmlns:a16="http://schemas.microsoft.com/office/drawing/2014/main" val="2772541351"/>
                  </a:ext>
                </a:extLst>
              </a:tr>
              <a:tr h="212842">
                <a:tc>
                  <a:txBody>
                    <a:bodyPr/>
                    <a:lstStyle/>
                    <a:p>
                      <a:pPr fontAlgn="base"/>
                      <a:r>
                        <a:rPr lang="en-US" sz="1400">
                          <a:effectLst/>
                        </a:rPr>
                        <a:t>Year​</a:t>
                      </a:r>
                    </a:p>
                  </a:txBody>
                  <a:tcPr marL="7542" marR="7542" marT="3770" marB="3770"/>
                </a:tc>
                <a:tc>
                  <a:txBody>
                    <a:bodyPr/>
                    <a:lstStyle/>
                    <a:p>
                      <a:pPr fontAlgn="base"/>
                      <a:r>
                        <a:rPr lang="en-US" sz="1400">
                          <a:effectLst/>
                        </a:rPr>
                        <a:t>1987 - 2008​</a:t>
                      </a:r>
                    </a:p>
                  </a:txBody>
                  <a:tcPr marL="7542" marR="7542" marT="3770" marB="3770"/>
                </a:tc>
                <a:extLst>
                  <a:ext uri="{0D108BD9-81ED-4DB2-BD59-A6C34878D82A}">
                    <a16:rowId xmlns:a16="http://schemas.microsoft.com/office/drawing/2014/main" val="2121953463"/>
                  </a:ext>
                </a:extLst>
              </a:tr>
              <a:tr h="212842">
                <a:tc>
                  <a:txBody>
                    <a:bodyPr/>
                    <a:lstStyle/>
                    <a:p>
                      <a:pPr fontAlgn="base"/>
                      <a:r>
                        <a:rPr lang="en-US" sz="1400">
                          <a:effectLst/>
                        </a:rPr>
                        <a:t>Month​</a:t>
                      </a:r>
                    </a:p>
                  </a:txBody>
                  <a:tcPr marL="7542" marR="7542" marT="3770" marB="3770"/>
                </a:tc>
                <a:tc>
                  <a:txBody>
                    <a:bodyPr/>
                    <a:lstStyle/>
                    <a:p>
                      <a:pPr fontAlgn="base"/>
                      <a:r>
                        <a:rPr lang="en-US" sz="1400">
                          <a:effectLst/>
                        </a:rPr>
                        <a:t>1 - 12​</a:t>
                      </a:r>
                    </a:p>
                  </a:txBody>
                  <a:tcPr marL="7542" marR="7542" marT="3770" marB="3770"/>
                </a:tc>
                <a:extLst>
                  <a:ext uri="{0D108BD9-81ED-4DB2-BD59-A6C34878D82A}">
                    <a16:rowId xmlns:a16="http://schemas.microsoft.com/office/drawing/2014/main" val="768272425"/>
                  </a:ext>
                </a:extLst>
              </a:tr>
              <a:tr h="212842">
                <a:tc>
                  <a:txBody>
                    <a:bodyPr/>
                    <a:lstStyle/>
                    <a:p>
                      <a:pPr fontAlgn="base"/>
                      <a:r>
                        <a:rPr lang="en-US" sz="1400">
                          <a:effectLst/>
                        </a:rPr>
                        <a:t>DayofMonth​</a:t>
                      </a:r>
                    </a:p>
                  </a:txBody>
                  <a:tcPr marL="7542" marR="7542" marT="3770" marB="3770"/>
                </a:tc>
                <a:tc>
                  <a:txBody>
                    <a:bodyPr/>
                    <a:lstStyle/>
                    <a:p>
                      <a:pPr fontAlgn="base"/>
                      <a:r>
                        <a:rPr lang="en-US" sz="1400">
                          <a:effectLst/>
                        </a:rPr>
                        <a:t>1 - 31​</a:t>
                      </a:r>
                    </a:p>
                  </a:txBody>
                  <a:tcPr marL="7542" marR="7542" marT="3770" marB="3770"/>
                </a:tc>
                <a:extLst>
                  <a:ext uri="{0D108BD9-81ED-4DB2-BD59-A6C34878D82A}">
                    <a16:rowId xmlns:a16="http://schemas.microsoft.com/office/drawing/2014/main" val="2181408023"/>
                  </a:ext>
                </a:extLst>
              </a:tr>
              <a:tr h="212842">
                <a:tc>
                  <a:txBody>
                    <a:bodyPr/>
                    <a:lstStyle/>
                    <a:p>
                      <a:pPr fontAlgn="base"/>
                      <a:r>
                        <a:rPr lang="en-US" sz="1400">
                          <a:effectLst/>
                        </a:rPr>
                        <a:t>DayOfWeek​</a:t>
                      </a:r>
                    </a:p>
                  </a:txBody>
                  <a:tcPr marL="7542" marR="7542" marT="3770" marB="3770"/>
                </a:tc>
                <a:tc>
                  <a:txBody>
                    <a:bodyPr/>
                    <a:lstStyle/>
                    <a:p>
                      <a:pPr fontAlgn="base"/>
                      <a:r>
                        <a:rPr lang="en-US" sz="1400">
                          <a:effectLst/>
                        </a:rPr>
                        <a:t>1 (Monday) - 7 (Sunday) ​</a:t>
                      </a:r>
                    </a:p>
                  </a:txBody>
                  <a:tcPr marL="7542" marR="7542" marT="3770" marB="3770"/>
                </a:tc>
                <a:extLst>
                  <a:ext uri="{0D108BD9-81ED-4DB2-BD59-A6C34878D82A}">
                    <a16:rowId xmlns:a16="http://schemas.microsoft.com/office/drawing/2014/main" val="1532973957"/>
                  </a:ext>
                </a:extLst>
              </a:tr>
              <a:tr h="212842">
                <a:tc>
                  <a:txBody>
                    <a:bodyPr/>
                    <a:lstStyle/>
                    <a:p>
                      <a:pPr fontAlgn="base"/>
                      <a:r>
                        <a:rPr lang="en-US" sz="1400">
                          <a:effectLst/>
                        </a:rPr>
                        <a:t>DepTime ​</a:t>
                      </a:r>
                    </a:p>
                  </a:txBody>
                  <a:tcPr marL="7542" marR="7542" marT="3770" marB="3770"/>
                </a:tc>
                <a:tc>
                  <a:txBody>
                    <a:bodyPr/>
                    <a:lstStyle/>
                    <a:p>
                      <a:pPr fontAlgn="base"/>
                      <a:r>
                        <a:rPr lang="en-US" sz="1400">
                          <a:effectLst/>
                        </a:rPr>
                        <a:t>actual departure time(local, hhmm)​</a:t>
                      </a:r>
                    </a:p>
                  </a:txBody>
                  <a:tcPr marL="7542" marR="7542" marT="3770" marB="3770"/>
                </a:tc>
                <a:extLst>
                  <a:ext uri="{0D108BD9-81ED-4DB2-BD59-A6C34878D82A}">
                    <a16:rowId xmlns:a16="http://schemas.microsoft.com/office/drawing/2014/main" val="3320600593"/>
                  </a:ext>
                </a:extLst>
              </a:tr>
              <a:tr h="212842">
                <a:tc>
                  <a:txBody>
                    <a:bodyPr/>
                    <a:lstStyle/>
                    <a:p>
                      <a:pPr fontAlgn="base"/>
                      <a:r>
                        <a:rPr lang="en-US" sz="1400">
                          <a:effectLst/>
                        </a:rPr>
                        <a:t>CRSDepTime ​</a:t>
                      </a:r>
                    </a:p>
                  </a:txBody>
                  <a:tcPr marL="7542" marR="7542" marT="3770" marB="3770"/>
                </a:tc>
                <a:tc>
                  <a:txBody>
                    <a:bodyPr/>
                    <a:lstStyle/>
                    <a:p>
                      <a:pPr fontAlgn="base"/>
                      <a:r>
                        <a:rPr lang="en-US" sz="1400">
                          <a:effectLst/>
                        </a:rPr>
                        <a:t>scheduled departure time  (local, </a:t>
                      </a:r>
                      <a:r>
                        <a:rPr lang="en-US" sz="1400" err="1">
                          <a:effectLst/>
                        </a:rPr>
                        <a:t>hhmm</a:t>
                      </a:r>
                      <a:r>
                        <a:rPr lang="en-US" sz="1400">
                          <a:effectLst/>
                        </a:rPr>
                        <a:t>)​</a:t>
                      </a:r>
                    </a:p>
                  </a:txBody>
                  <a:tcPr marL="7542" marR="7542" marT="3770" marB="3770"/>
                </a:tc>
                <a:extLst>
                  <a:ext uri="{0D108BD9-81ED-4DB2-BD59-A6C34878D82A}">
                    <a16:rowId xmlns:a16="http://schemas.microsoft.com/office/drawing/2014/main" val="3262522133"/>
                  </a:ext>
                </a:extLst>
              </a:tr>
              <a:tr h="212842">
                <a:tc>
                  <a:txBody>
                    <a:bodyPr/>
                    <a:lstStyle/>
                    <a:p>
                      <a:pPr fontAlgn="base"/>
                      <a:r>
                        <a:rPr lang="en-US" sz="1400">
                          <a:effectLst/>
                        </a:rPr>
                        <a:t>ArrTime ​</a:t>
                      </a:r>
                    </a:p>
                  </a:txBody>
                  <a:tcPr marL="7542" marR="7542" marT="3770" marB="3770"/>
                </a:tc>
                <a:tc>
                  <a:txBody>
                    <a:bodyPr/>
                    <a:lstStyle/>
                    <a:p>
                      <a:pPr fontAlgn="base"/>
                      <a:r>
                        <a:rPr lang="en-US" sz="1400">
                          <a:effectLst/>
                        </a:rPr>
                        <a:t>actual arrival time (local, hhmm)​</a:t>
                      </a:r>
                    </a:p>
                  </a:txBody>
                  <a:tcPr marL="7542" marR="7542" marT="3770" marB="3770"/>
                </a:tc>
                <a:extLst>
                  <a:ext uri="{0D108BD9-81ED-4DB2-BD59-A6C34878D82A}">
                    <a16:rowId xmlns:a16="http://schemas.microsoft.com/office/drawing/2014/main" val="4225844644"/>
                  </a:ext>
                </a:extLst>
              </a:tr>
              <a:tr h="212842">
                <a:tc>
                  <a:txBody>
                    <a:bodyPr/>
                    <a:lstStyle/>
                    <a:p>
                      <a:pPr fontAlgn="base"/>
                      <a:r>
                        <a:rPr lang="en-US" sz="1400">
                          <a:effectLst/>
                        </a:rPr>
                        <a:t>CRSArrTime ​</a:t>
                      </a:r>
                    </a:p>
                  </a:txBody>
                  <a:tcPr marL="7542" marR="7542" marT="3770" marB="3770"/>
                </a:tc>
                <a:tc>
                  <a:txBody>
                    <a:bodyPr/>
                    <a:lstStyle/>
                    <a:p>
                      <a:pPr fontAlgn="base"/>
                      <a:r>
                        <a:rPr lang="en-US" sz="1400">
                          <a:effectLst/>
                        </a:rPr>
                        <a:t>scheduled arrival time (local, hhmm)​</a:t>
                      </a:r>
                    </a:p>
                  </a:txBody>
                  <a:tcPr marL="7542" marR="7542" marT="3770" marB="3770"/>
                </a:tc>
                <a:extLst>
                  <a:ext uri="{0D108BD9-81ED-4DB2-BD59-A6C34878D82A}">
                    <a16:rowId xmlns:a16="http://schemas.microsoft.com/office/drawing/2014/main" val="2560818047"/>
                  </a:ext>
                </a:extLst>
              </a:tr>
              <a:tr h="212842">
                <a:tc>
                  <a:txBody>
                    <a:bodyPr/>
                    <a:lstStyle/>
                    <a:p>
                      <a:pPr fontAlgn="base"/>
                      <a:r>
                        <a:rPr lang="en-US" sz="1400">
                          <a:effectLst/>
                        </a:rPr>
                        <a:t>UniqueCarrier ​</a:t>
                      </a:r>
                    </a:p>
                  </a:txBody>
                  <a:tcPr marL="7542" marR="7542" marT="3770" marB="3770"/>
                </a:tc>
                <a:tc>
                  <a:txBody>
                    <a:bodyPr/>
                    <a:lstStyle/>
                    <a:p>
                      <a:pPr fontAlgn="base"/>
                      <a:r>
                        <a:rPr lang="en-US" sz="1400">
                          <a:effectLst/>
                        </a:rPr>
                        <a:t>unique carrier code​</a:t>
                      </a:r>
                    </a:p>
                  </a:txBody>
                  <a:tcPr marL="7542" marR="7542" marT="3770" marB="3770"/>
                </a:tc>
                <a:extLst>
                  <a:ext uri="{0D108BD9-81ED-4DB2-BD59-A6C34878D82A}">
                    <a16:rowId xmlns:a16="http://schemas.microsoft.com/office/drawing/2014/main" val="638950285"/>
                  </a:ext>
                </a:extLst>
              </a:tr>
              <a:tr h="212842">
                <a:tc>
                  <a:txBody>
                    <a:bodyPr/>
                    <a:lstStyle/>
                    <a:p>
                      <a:pPr fontAlgn="base"/>
                      <a:r>
                        <a:rPr lang="en-US" sz="1400">
                          <a:effectLst/>
                        </a:rPr>
                        <a:t>FlightNum​</a:t>
                      </a:r>
                    </a:p>
                  </a:txBody>
                  <a:tcPr marL="7542" marR="7542" marT="3770" marB="3770"/>
                </a:tc>
                <a:tc>
                  <a:txBody>
                    <a:bodyPr/>
                    <a:lstStyle/>
                    <a:p>
                      <a:pPr fontAlgn="base"/>
                      <a:r>
                        <a:rPr lang="en-US" sz="1400">
                          <a:effectLst/>
                        </a:rPr>
                        <a:t>flight number​</a:t>
                      </a:r>
                    </a:p>
                  </a:txBody>
                  <a:tcPr marL="7542" marR="7542" marT="3770" marB="3770"/>
                </a:tc>
                <a:extLst>
                  <a:ext uri="{0D108BD9-81ED-4DB2-BD59-A6C34878D82A}">
                    <a16:rowId xmlns:a16="http://schemas.microsoft.com/office/drawing/2014/main" val="1975232375"/>
                  </a:ext>
                </a:extLst>
              </a:tr>
              <a:tr h="212842">
                <a:tc>
                  <a:txBody>
                    <a:bodyPr/>
                    <a:lstStyle/>
                    <a:p>
                      <a:pPr fontAlgn="base"/>
                      <a:r>
                        <a:rPr lang="en-US" sz="1400">
                          <a:effectLst/>
                        </a:rPr>
                        <a:t>TailNum​</a:t>
                      </a:r>
                    </a:p>
                  </a:txBody>
                  <a:tcPr marL="7542" marR="7542" marT="3770" marB="3770"/>
                </a:tc>
                <a:tc>
                  <a:txBody>
                    <a:bodyPr/>
                    <a:lstStyle/>
                    <a:p>
                      <a:pPr fontAlgn="base"/>
                      <a:r>
                        <a:rPr lang="en-US" sz="1400">
                          <a:effectLst/>
                        </a:rPr>
                        <a:t>plane tail number​</a:t>
                      </a:r>
                    </a:p>
                  </a:txBody>
                  <a:tcPr marL="7542" marR="7542" marT="3770" marB="3770"/>
                </a:tc>
                <a:extLst>
                  <a:ext uri="{0D108BD9-81ED-4DB2-BD59-A6C34878D82A}">
                    <a16:rowId xmlns:a16="http://schemas.microsoft.com/office/drawing/2014/main" val="1742431795"/>
                  </a:ext>
                </a:extLst>
              </a:tr>
              <a:tr h="212842">
                <a:tc>
                  <a:txBody>
                    <a:bodyPr/>
                    <a:lstStyle/>
                    <a:p>
                      <a:pPr fontAlgn="base"/>
                      <a:r>
                        <a:rPr lang="en-US" sz="1400">
                          <a:effectLst/>
                        </a:rPr>
                        <a:t>ActualElapsedTime​</a:t>
                      </a:r>
                    </a:p>
                  </a:txBody>
                  <a:tcPr marL="7542" marR="7542" marT="3770" marB="3770"/>
                </a:tc>
                <a:tc>
                  <a:txBody>
                    <a:bodyPr/>
                    <a:lstStyle/>
                    <a:p>
                      <a:pPr fontAlgn="base"/>
                      <a:r>
                        <a:rPr lang="en-US" sz="1400">
                          <a:effectLst/>
                        </a:rPr>
                        <a:t>In minutes​</a:t>
                      </a:r>
                    </a:p>
                  </a:txBody>
                  <a:tcPr marL="7542" marR="7542" marT="3770" marB="3770"/>
                </a:tc>
                <a:extLst>
                  <a:ext uri="{0D108BD9-81ED-4DB2-BD59-A6C34878D82A}">
                    <a16:rowId xmlns:a16="http://schemas.microsoft.com/office/drawing/2014/main" val="1158925818"/>
                  </a:ext>
                </a:extLst>
              </a:tr>
              <a:tr h="212842">
                <a:tc>
                  <a:txBody>
                    <a:bodyPr/>
                    <a:lstStyle/>
                    <a:p>
                      <a:pPr fontAlgn="base"/>
                      <a:r>
                        <a:rPr lang="en-US" sz="1400">
                          <a:effectLst/>
                        </a:rPr>
                        <a:t>CRSElapsedTime​</a:t>
                      </a:r>
                    </a:p>
                  </a:txBody>
                  <a:tcPr marL="7542" marR="7542" marT="3770" marB="3770"/>
                </a:tc>
                <a:tc>
                  <a:txBody>
                    <a:bodyPr/>
                    <a:lstStyle/>
                    <a:p>
                      <a:pPr fontAlgn="base"/>
                      <a:r>
                        <a:rPr lang="en-US" sz="1400">
                          <a:effectLst/>
                        </a:rPr>
                        <a:t>In minutes​</a:t>
                      </a:r>
                    </a:p>
                  </a:txBody>
                  <a:tcPr marL="7542" marR="7542" marT="3770" marB="3770"/>
                </a:tc>
                <a:extLst>
                  <a:ext uri="{0D108BD9-81ED-4DB2-BD59-A6C34878D82A}">
                    <a16:rowId xmlns:a16="http://schemas.microsoft.com/office/drawing/2014/main" val="3522222913"/>
                  </a:ext>
                </a:extLst>
              </a:tr>
              <a:tr h="212842">
                <a:tc>
                  <a:txBody>
                    <a:bodyPr/>
                    <a:lstStyle/>
                    <a:p>
                      <a:pPr fontAlgn="base"/>
                      <a:r>
                        <a:rPr lang="en-US" sz="1400">
                          <a:effectLst/>
                        </a:rPr>
                        <a:t> AirTime ​</a:t>
                      </a:r>
                    </a:p>
                  </a:txBody>
                  <a:tcPr marL="7542" marR="7542" marT="3770" marB="3770"/>
                </a:tc>
                <a:tc>
                  <a:txBody>
                    <a:bodyPr/>
                    <a:lstStyle/>
                    <a:p>
                      <a:pPr fontAlgn="base"/>
                      <a:r>
                        <a:rPr lang="en-US" sz="1400">
                          <a:effectLst/>
                        </a:rPr>
                        <a:t>In minutes​</a:t>
                      </a:r>
                    </a:p>
                  </a:txBody>
                  <a:tcPr marL="7542" marR="7542" marT="3770" marB="3770"/>
                </a:tc>
                <a:extLst>
                  <a:ext uri="{0D108BD9-81ED-4DB2-BD59-A6C34878D82A}">
                    <a16:rowId xmlns:a16="http://schemas.microsoft.com/office/drawing/2014/main" val="2034755621"/>
                  </a:ext>
                </a:extLst>
              </a:tr>
              <a:tr h="212842">
                <a:tc>
                  <a:txBody>
                    <a:bodyPr/>
                    <a:lstStyle/>
                    <a:p>
                      <a:pPr fontAlgn="base"/>
                      <a:r>
                        <a:rPr lang="en-US" sz="1400">
                          <a:effectLst/>
                        </a:rPr>
                        <a:t>ArrDelay​</a:t>
                      </a:r>
                    </a:p>
                  </a:txBody>
                  <a:tcPr marL="7542" marR="7542" marT="3770" marB="3770"/>
                </a:tc>
                <a:tc>
                  <a:txBody>
                    <a:bodyPr/>
                    <a:lstStyle/>
                    <a:p>
                      <a:pPr fontAlgn="base"/>
                      <a:r>
                        <a:rPr lang="en-US" sz="1400">
                          <a:effectLst/>
                        </a:rPr>
                        <a:t>arrival delay, in minutes ​</a:t>
                      </a:r>
                    </a:p>
                  </a:txBody>
                  <a:tcPr marL="7542" marR="7542" marT="3770" marB="3770"/>
                </a:tc>
                <a:extLst>
                  <a:ext uri="{0D108BD9-81ED-4DB2-BD59-A6C34878D82A}">
                    <a16:rowId xmlns:a16="http://schemas.microsoft.com/office/drawing/2014/main" val="3360556566"/>
                  </a:ext>
                </a:extLst>
              </a:tr>
              <a:tr h="212842">
                <a:tc>
                  <a:txBody>
                    <a:bodyPr/>
                    <a:lstStyle/>
                    <a:p>
                      <a:pPr fontAlgn="base"/>
                      <a:r>
                        <a:rPr lang="en-US" sz="1400">
                          <a:effectLst/>
                        </a:rPr>
                        <a:t>DepDelay ​</a:t>
                      </a:r>
                    </a:p>
                  </a:txBody>
                  <a:tcPr marL="7542" marR="7542" marT="3770" marB="3770"/>
                </a:tc>
                <a:tc>
                  <a:txBody>
                    <a:bodyPr/>
                    <a:lstStyle/>
                    <a:p>
                      <a:pPr fontAlgn="base"/>
                      <a:r>
                        <a:rPr lang="en-US" sz="1400">
                          <a:effectLst/>
                        </a:rPr>
                        <a:t>departure delay, in minutes​</a:t>
                      </a:r>
                    </a:p>
                  </a:txBody>
                  <a:tcPr marL="7542" marR="7542" marT="3770" marB="3770"/>
                </a:tc>
                <a:extLst>
                  <a:ext uri="{0D108BD9-81ED-4DB2-BD59-A6C34878D82A}">
                    <a16:rowId xmlns:a16="http://schemas.microsoft.com/office/drawing/2014/main" val="2358917285"/>
                  </a:ext>
                </a:extLst>
              </a:tr>
              <a:tr h="212842">
                <a:tc>
                  <a:txBody>
                    <a:bodyPr/>
                    <a:lstStyle/>
                    <a:p>
                      <a:pPr fontAlgn="base"/>
                      <a:r>
                        <a:rPr lang="en-US" sz="1400">
                          <a:effectLst/>
                        </a:rPr>
                        <a:t>Origin ​</a:t>
                      </a:r>
                    </a:p>
                  </a:txBody>
                  <a:tcPr marL="7542" marR="7542" marT="3770" marB="3770"/>
                </a:tc>
                <a:tc>
                  <a:txBody>
                    <a:bodyPr/>
                    <a:lstStyle/>
                    <a:p>
                      <a:pPr fontAlgn="base"/>
                      <a:r>
                        <a:rPr lang="en-US" sz="1400">
                          <a:effectLst/>
                        </a:rPr>
                        <a:t>origin IATA airport code​</a:t>
                      </a:r>
                    </a:p>
                  </a:txBody>
                  <a:tcPr marL="7542" marR="7542" marT="3770" marB="3770"/>
                </a:tc>
                <a:extLst>
                  <a:ext uri="{0D108BD9-81ED-4DB2-BD59-A6C34878D82A}">
                    <a16:rowId xmlns:a16="http://schemas.microsoft.com/office/drawing/2014/main" val="1646905441"/>
                  </a:ext>
                </a:extLst>
              </a:tr>
              <a:tr h="212842">
                <a:tc>
                  <a:txBody>
                    <a:bodyPr/>
                    <a:lstStyle/>
                    <a:p>
                      <a:pPr fontAlgn="base"/>
                      <a:r>
                        <a:rPr lang="en-US" sz="1400">
                          <a:effectLst/>
                        </a:rPr>
                        <a:t>Dest ​</a:t>
                      </a:r>
                    </a:p>
                  </a:txBody>
                  <a:tcPr marL="7542" marR="7542" marT="3770" marB="3770"/>
                </a:tc>
                <a:tc>
                  <a:txBody>
                    <a:bodyPr/>
                    <a:lstStyle/>
                    <a:p>
                      <a:pPr fontAlgn="base"/>
                      <a:r>
                        <a:rPr lang="en-US" sz="1400">
                          <a:effectLst/>
                        </a:rPr>
                        <a:t>destination IATA airport code​</a:t>
                      </a:r>
                    </a:p>
                  </a:txBody>
                  <a:tcPr marL="7542" marR="7542" marT="3770" marB="3770"/>
                </a:tc>
                <a:extLst>
                  <a:ext uri="{0D108BD9-81ED-4DB2-BD59-A6C34878D82A}">
                    <a16:rowId xmlns:a16="http://schemas.microsoft.com/office/drawing/2014/main" val="1395745674"/>
                  </a:ext>
                </a:extLst>
              </a:tr>
              <a:tr h="212842">
                <a:tc>
                  <a:txBody>
                    <a:bodyPr/>
                    <a:lstStyle/>
                    <a:p>
                      <a:pPr fontAlgn="base"/>
                      <a:r>
                        <a:rPr lang="en-US" sz="1400">
                          <a:effectLst/>
                        </a:rPr>
                        <a:t>Distance​</a:t>
                      </a:r>
                    </a:p>
                  </a:txBody>
                  <a:tcPr marL="7542" marR="7542" marT="3770" marB="3770"/>
                </a:tc>
                <a:tc>
                  <a:txBody>
                    <a:bodyPr/>
                    <a:lstStyle/>
                    <a:p>
                      <a:pPr fontAlgn="base"/>
                      <a:r>
                        <a:rPr lang="en-US" sz="1400">
                          <a:effectLst/>
                        </a:rPr>
                        <a:t>in miles​</a:t>
                      </a:r>
                    </a:p>
                  </a:txBody>
                  <a:tcPr marL="7542" marR="7542" marT="3770" marB="3770"/>
                </a:tc>
                <a:extLst>
                  <a:ext uri="{0D108BD9-81ED-4DB2-BD59-A6C34878D82A}">
                    <a16:rowId xmlns:a16="http://schemas.microsoft.com/office/drawing/2014/main" val="628227286"/>
                  </a:ext>
                </a:extLst>
              </a:tr>
              <a:tr h="212842">
                <a:tc>
                  <a:txBody>
                    <a:bodyPr/>
                    <a:lstStyle/>
                    <a:p>
                      <a:pPr fontAlgn="base"/>
                      <a:r>
                        <a:rPr lang="en-US" sz="1400">
                          <a:effectLst/>
                        </a:rPr>
                        <a:t>TaxiIn​</a:t>
                      </a:r>
                    </a:p>
                  </a:txBody>
                  <a:tcPr marL="7542" marR="7542" marT="3770" marB="3770"/>
                </a:tc>
                <a:tc>
                  <a:txBody>
                    <a:bodyPr/>
                    <a:lstStyle/>
                    <a:p>
                      <a:pPr fontAlgn="base"/>
                      <a:r>
                        <a:rPr lang="en-US" sz="1400">
                          <a:effectLst/>
                        </a:rPr>
                        <a:t>taxi in time in minutes​</a:t>
                      </a:r>
                    </a:p>
                  </a:txBody>
                  <a:tcPr marL="7542" marR="7542" marT="3770" marB="3770"/>
                </a:tc>
                <a:extLst>
                  <a:ext uri="{0D108BD9-81ED-4DB2-BD59-A6C34878D82A}">
                    <a16:rowId xmlns:a16="http://schemas.microsoft.com/office/drawing/2014/main" val="1146913724"/>
                  </a:ext>
                </a:extLst>
              </a:tr>
              <a:tr h="212842">
                <a:tc>
                  <a:txBody>
                    <a:bodyPr/>
                    <a:lstStyle/>
                    <a:p>
                      <a:pPr fontAlgn="base"/>
                      <a:r>
                        <a:rPr lang="en-US" sz="1400">
                          <a:effectLst/>
                        </a:rPr>
                        <a:t>TaxiOut ​</a:t>
                      </a:r>
                    </a:p>
                  </a:txBody>
                  <a:tcPr marL="7542" marR="7542" marT="3770" marB="3770"/>
                </a:tc>
                <a:tc>
                  <a:txBody>
                    <a:bodyPr/>
                    <a:lstStyle/>
                    <a:p>
                      <a:pPr fontAlgn="base"/>
                      <a:r>
                        <a:rPr lang="en-US" sz="1400">
                          <a:effectLst/>
                        </a:rPr>
                        <a:t>taxi out time in minutes ​</a:t>
                      </a:r>
                    </a:p>
                  </a:txBody>
                  <a:tcPr marL="7542" marR="7542" marT="3770" marB="3770"/>
                </a:tc>
                <a:extLst>
                  <a:ext uri="{0D108BD9-81ED-4DB2-BD59-A6C34878D82A}">
                    <a16:rowId xmlns:a16="http://schemas.microsoft.com/office/drawing/2014/main" val="3290109433"/>
                  </a:ext>
                </a:extLst>
              </a:tr>
              <a:tr h="212842">
                <a:tc>
                  <a:txBody>
                    <a:bodyPr/>
                    <a:lstStyle/>
                    <a:p>
                      <a:pPr fontAlgn="base"/>
                      <a:r>
                        <a:rPr lang="en-US" sz="1400">
                          <a:effectLst/>
                        </a:rPr>
                        <a:t>Cancelled​</a:t>
                      </a:r>
                    </a:p>
                  </a:txBody>
                  <a:tcPr marL="7542" marR="7542" marT="3770" marB="3770"/>
                </a:tc>
                <a:tc>
                  <a:txBody>
                    <a:bodyPr/>
                    <a:lstStyle/>
                    <a:p>
                      <a:pPr fontAlgn="base"/>
                      <a:r>
                        <a:rPr lang="en-US" sz="1400">
                          <a:effectLst/>
                        </a:rPr>
                        <a:t>was the flight cancelled?​</a:t>
                      </a:r>
                    </a:p>
                  </a:txBody>
                  <a:tcPr marL="7542" marR="7542" marT="3770" marB="3770"/>
                </a:tc>
                <a:extLst>
                  <a:ext uri="{0D108BD9-81ED-4DB2-BD59-A6C34878D82A}">
                    <a16:rowId xmlns:a16="http://schemas.microsoft.com/office/drawing/2014/main" val="3742887120"/>
                  </a:ext>
                </a:extLst>
              </a:tr>
              <a:tr h="212842">
                <a:tc>
                  <a:txBody>
                    <a:bodyPr/>
                    <a:lstStyle/>
                    <a:p>
                      <a:pPr fontAlgn="base"/>
                      <a:r>
                        <a:rPr lang="en-US" sz="1400">
                          <a:effectLst/>
                        </a:rPr>
                        <a:t>CancellationCode ​</a:t>
                      </a:r>
                    </a:p>
                  </a:txBody>
                  <a:tcPr marL="7542" marR="7542" marT="3770" marB="3770"/>
                </a:tc>
                <a:tc>
                  <a:txBody>
                    <a:bodyPr/>
                    <a:lstStyle/>
                    <a:p>
                      <a:pPr fontAlgn="base"/>
                      <a:r>
                        <a:rPr lang="en-US" sz="1400">
                          <a:effectLst/>
                        </a:rPr>
                        <a:t>reason for cancellation (A = carrier, B = weather, C = NAS, D = security) ​</a:t>
                      </a:r>
                    </a:p>
                  </a:txBody>
                  <a:tcPr marL="7542" marR="7542" marT="3770" marB="3770"/>
                </a:tc>
                <a:extLst>
                  <a:ext uri="{0D108BD9-81ED-4DB2-BD59-A6C34878D82A}">
                    <a16:rowId xmlns:a16="http://schemas.microsoft.com/office/drawing/2014/main" val="1698813392"/>
                  </a:ext>
                </a:extLst>
              </a:tr>
              <a:tr h="212842">
                <a:tc>
                  <a:txBody>
                    <a:bodyPr/>
                    <a:lstStyle/>
                    <a:p>
                      <a:pPr fontAlgn="base"/>
                      <a:r>
                        <a:rPr lang="en-US" sz="1400">
                          <a:effectLst/>
                        </a:rPr>
                        <a:t>Diverted ​</a:t>
                      </a:r>
                    </a:p>
                  </a:txBody>
                  <a:tcPr marL="7542" marR="7542" marT="3770" marB="3770"/>
                </a:tc>
                <a:tc>
                  <a:txBody>
                    <a:bodyPr/>
                    <a:lstStyle/>
                    <a:p>
                      <a:pPr fontAlgn="base"/>
                      <a:r>
                        <a:rPr lang="en-US" sz="1400">
                          <a:effectLst/>
                        </a:rPr>
                        <a:t>1 = yes, 0 = no ​</a:t>
                      </a:r>
                    </a:p>
                  </a:txBody>
                  <a:tcPr marL="7542" marR="7542" marT="3770" marB="3770"/>
                </a:tc>
                <a:extLst>
                  <a:ext uri="{0D108BD9-81ED-4DB2-BD59-A6C34878D82A}">
                    <a16:rowId xmlns:a16="http://schemas.microsoft.com/office/drawing/2014/main" val="1568160676"/>
                  </a:ext>
                </a:extLst>
              </a:tr>
              <a:tr h="418419">
                <a:tc>
                  <a:txBody>
                    <a:bodyPr/>
                    <a:lstStyle/>
                    <a:p>
                      <a:pPr fontAlgn="base"/>
                      <a:r>
                        <a:rPr lang="en-US" sz="1400">
                          <a:effectLst/>
                        </a:rPr>
                        <a:t>CarrierDelay ​</a:t>
                      </a:r>
                    </a:p>
                  </a:txBody>
                  <a:tcPr marL="7542" marR="7542" marT="3770" marB="3770"/>
                </a:tc>
                <a:tc>
                  <a:txBody>
                    <a:bodyPr/>
                    <a:lstStyle/>
                    <a:p>
                      <a:pPr fontAlgn="base"/>
                      <a:r>
                        <a:rPr lang="en-US" sz="1400" dirty="0">
                          <a:effectLst/>
                        </a:rPr>
                        <a:t>in minutes ​</a:t>
                      </a:r>
                    </a:p>
                    <a:p>
                      <a:pPr fontAlgn="base"/>
                      <a:r>
                        <a:rPr lang="en-US" sz="1400" dirty="0">
                          <a:effectLst/>
                        </a:rPr>
                        <a:t>​</a:t>
                      </a:r>
                    </a:p>
                  </a:txBody>
                  <a:tcPr marL="7542" marR="7542" marT="3770" marB="3770"/>
                </a:tc>
                <a:extLst>
                  <a:ext uri="{0D108BD9-81ED-4DB2-BD59-A6C34878D82A}">
                    <a16:rowId xmlns:a16="http://schemas.microsoft.com/office/drawing/2014/main" val="4230113155"/>
                  </a:ext>
                </a:extLst>
              </a:tr>
              <a:tr h="212842">
                <a:tc>
                  <a:txBody>
                    <a:bodyPr/>
                    <a:lstStyle/>
                    <a:p>
                      <a:pPr fontAlgn="base"/>
                      <a:r>
                        <a:rPr lang="en-US" sz="1400">
                          <a:effectLst/>
                        </a:rPr>
                        <a:t>WeatherDelay ​</a:t>
                      </a:r>
                    </a:p>
                  </a:txBody>
                  <a:tcPr marL="7542" marR="7542" marT="3770" marB="3770"/>
                </a:tc>
                <a:tc>
                  <a:txBody>
                    <a:bodyPr/>
                    <a:lstStyle/>
                    <a:p>
                      <a:pPr fontAlgn="base"/>
                      <a:r>
                        <a:rPr lang="en-US" sz="1400" dirty="0">
                          <a:effectLst/>
                        </a:rPr>
                        <a:t>in minutes ​</a:t>
                      </a:r>
                    </a:p>
                  </a:txBody>
                  <a:tcPr marL="7542" marR="7542" marT="3770" marB="3770"/>
                </a:tc>
                <a:extLst>
                  <a:ext uri="{0D108BD9-81ED-4DB2-BD59-A6C34878D82A}">
                    <a16:rowId xmlns:a16="http://schemas.microsoft.com/office/drawing/2014/main" val="1624937648"/>
                  </a:ext>
                </a:extLst>
              </a:tr>
              <a:tr h="212842">
                <a:tc>
                  <a:txBody>
                    <a:bodyPr/>
                    <a:lstStyle/>
                    <a:p>
                      <a:pPr fontAlgn="base"/>
                      <a:r>
                        <a:rPr lang="en-US" sz="1400">
                          <a:effectLst/>
                        </a:rPr>
                        <a:t>NASDelay  ​</a:t>
                      </a:r>
                    </a:p>
                  </a:txBody>
                  <a:tcPr marL="7542" marR="7542" marT="3770" marB="3770"/>
                </a:tc>
                <a:tc>
                  <a:txBody>
                    <a:bodyPr/>
                    <a:lstStyle/>
                    <a:p>
                      <a:pPr fontAlgn="base"/>
                      <a:r>
                        <a:rPr lang="en-US" sz="1400">
                          <a:effectLst/>
                        </a:rPr>
                        <a:t>in minutes​</a:t>
                      </a:r>
                    </a:p>
                  </a:txBody>
                  <a:tcPr marL="7542" marR="7542" marT="3770" marB="3770"/>
                </a:tc>
                <a:extLst>
                  <a:ext uri="{0D108BD9-81ED-4DB2-BD59-A6C34878D82A}">
                    <a16:rowId xmlns:a16="http://schemas.microsoft.com/office/drawing/2014/main" val="86076843"/>
                  </a:ext>
                </a:extLst>
              </a:tr>
              <a:tr h="829574">
                <a:tc>
                  <a:txBody>
                    <a:bodyPr/>
                    <a:lstStyle/>
                    <a:p>
                      <a:pPr fontAlgn="base"/>
                      <a:r>
                        <a:rPr lang="en-US" sz="1400" err="1">
                          <a:effectLst/>
                        </a:rPr>
                        <a:t>SecurityDelay</a:t>
                      </a:r>
                      <a:r>
                        <a:rPr lang="en-US" sz="1400">
                          <a:effectLst/>
                        </a:rPr>
                        <a:t> ​</a:t>
                      </a:r>
                    </a:p>
                    <a:p>
                      <a:pPr fontAlgn="base"/>
                      <a:r>
                        <a:rPr lang="en-US" sz="1400" err="1">
                          <a:effectLst/>
                        </a:rPr>
                        <a:t>LateAircraftDelay</a:t>
                      </a:r>
                      <a:r>
                        <a:rPr lang="en-US" sz="1400">
                          <a:effectLst/>
                        </a:rPr>
                        <a:t> ​</a:t>
                      </a:r>
                    </a:p>
                    <a:p>
                      <a:pPr fontAlgn="base"/>
                      <a:r>
                        <a:rPr lang="en-US" sz="1400">
                          <a:effectLst/>
                        </a:rPr>
                        <a:t>​</a:t>
                      </a:r>
                    </a:p>
                    <a:p>
                      <a:pPr fontAlgn="base"/>
                      <a:r>
                        <a:rPr lang="en-US" sz="1400">
                          <a:effectLst/>
                        </a:rPr>
                        <a:t>​</a:t>
                      </a:r>
                    </a:p>
                  </a:txBody>
                  <a:tcPr marL="7542" marR="7542" marT="3770" marB="3770"/>
                </a:tc>
                <a:tc>
                  <a:txBody>
                    <a:bodyPr/>
                    <a:lstStyle/>
                    <a:p>
                      <a:pPr fontAlgn="base"/>
                      <a:r>
                        <a:rPr lang="en-US" sz="1400" dirty="0">
                          <a:effectLst/>
                        </a:rPr>
                        <a:t>in minutes​</a:t>
                      </a:r>
                    </a:p>
                  </a:txBody>
                  <a:tcPr marL="7542" marR="7542" marT="3770" marB="3770"/>
                </a:tc>
                <a:extLst>
                  <a:ext uri="{0D108BD9-81ED-4DB2-BD59-A6C34878D82A}">
                    <a16:rowId xmlns:a16="http://schemas.microsoft.com/office/drawing/2014/main" val="1921160905"/>
                  </a:ext>
                </a:extLst>
              </a:tr>
            </a:tbl>
          </a:graphicData>
        </a:graphic>
      </p:graphicFrame>
    </p:spTree>
    <p:extLst>
      <p:ext uri="{BB962C8B-B14F-4D97-AF65-F5344CB8AC3E}">
        <p14:creationId xmlns:p14="http://schemas.microsoft.com/office/powerpoint/2010/main" val="2186374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Vintage compass">
            <a:extLst>
              <a:ext uri="{FF2B5EF4-FFF2-40B4-BE49-F238E27FC236}">
                <a16:creationId xmlns:a16="http://schemas.microsoft.com/office/drawing/2014/main" id="{4DB80B89-5F40-7580-AAF6-56A3E0811FDD}"/>
              </a:ext>
            </a:extLst>
          </p:cNvPr>
          <p:cNvPicPr>
            <a:picLocks noChangeAspect="1"/>
          </p:cNvPicPr>
          <p:nvPr/>
        </p:nvPicPr>
        <p:blipFill rotWithShape="1">
          <a:blip r:embed="rId2">
            <a:alphaModFix amt="35000"/>
          </a:blip>
          <a:srcRect l="3111" r="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379ACECC-7D76-06BB-8132-E10C0D640F09}"/>
              </a:ext>
            </a:extLst>
          </p:cNvPr>
          <p:cNvSpPr>
            <a:spLocks noGrp="1"/>
          </p:cNvSpPr>
          <p:nvPr>
            <p:ph type="title"/>
          </p:nvPr>
        </p:nvSpPr>
        <p:spPr>
          <a:xfrm>
            <a:off x="838200" y="365125"/>
            <a:ext cx="10515600" cy="1325563"/>
          </a:xfrm>
        </p:spPr>
        <p:txBody>
          <a:bodyPr>
            <a:normAutofit/>
          </a:bodyPr>
          <a:lstStyle/>
          <a:p>
            <a:r>
              <a:rPr lang="en-US">
                <a:solidFill>
                  <a:srgbClr val="FFFFFF"/>
                </a:solidFill>
              </a:rPr>
              <a:t>Data Storage and Aggregation</a:t>
            </a:r>
          </a:p>
        </p:txBody>
      </p:sp>
      <p:sp>
        <p:nvSpPr>
          <p:cNvPr id="3" name="Content Placeholder 2">
            <a:extLst>
              <a:ext uri="{FF2B5EF4-FFF2-40B4-BE49-F238E27FC236}">
                <a16:creationId xmlns:a16="http://schemas.microsoft.com/office/drawing/2014/main" id="{B0438C4A-3990-E448-E2F3-F4B840362ED4}"/>
              </a:ext>
            </a:extLst>
          </p:cNvPr>
          <p:cNvSpPr>
            <a:spLocks noGrp="1"/>
          </p:cNvSpPr>
          <p:nvPr>
            <p:ph idx="1"/>
          </p:nvPr>
        </p:nvSpPr>
        <p:spPr>
          <a:xfrm>
            <a:off x="838200" y="1825625"/>
            <a:ext cx="10515600" cy="4351338"/>
          </a:xfrm>
        </p:spPr>
        <p:txBody>
          <a:bodyPr>
            <a:normAutofit/>
          </a:bodyPr>
          <a:lstStyle/>
          <a:p>
            <a:r>
              <a:rPr lang="en-US" sz="2000">
                <a:solidFill>
                  <a:srgbClr val="FFFFFF"/>
                </a:solidFill>
              </a:rPr>
              <a:t>We have been using MongoDB Compass as our primary database management system for the past 12 years.</a:t>
            </a:r>
          </a:p>
          <a:p>
            <a:endParaRPr lang="en-US" sz="2000">
              <a:solidFill>
                <a:srgbClr val="FFFFFF"/>
              </a:solidFill>
            </a:endParaRPr>
          </a:p>
          <a:p>
            <a:r>
              <a:rPr lang="en-US" sz="2000">
                <a:solidFill>
                  <a:srgbClr val="FFFFFF"/>
                </a:solidFill>
              </a:rPr>
              <a:t>We created a database named "flight_delay_analysis" using MongoDB Compass and stored our data files in it.</a:t>
            </a:r>
          </a:p>
          <a:p>
            <a:endParaRPr lang="en-US" sz="2000">
              <a:solidFill>
                <a:srgbClr val="FFFFFF"/>
              </a:solidFill>
            </a:endParaRPr>
          </a:p>
          <a:p>
            <a:r>
              <a:rPr lang="en-US" sz="2000">
                <a:solidFill>
                  <a:srgbClr val="FFFFFF"/>
                </a:solidFill>
              </a:rPr>
              <a:t>Using the PyMongo library in Jupyter Notebook, we filtered the data by selecting 20 airports. This allowed us to focus on the specific data points that we needed for our analysis.</a:t>
            </a:r>
          </a:p>
          <a:p>
            <a:endParaRPr lang="en-US" sz="2000">
              <a:solidFill>
                <a:srgbClr val="FFFFFF"/>
              </a:solidFill>
            </a:endParaRPr>
          </a:p>
          <a:p>
            <a:r>
              <a:rPr lang="en-US" sz="2000">
                <a:solidFill>
                  <a:srgbClr val="FFFFFF"/>
                </a:solidFill>
              </a:rPr>
              <a:t>After filtering the data, we aggregated it using MongoDB's built-in aggregation framework. This allowed us to group the data by specific criteria and summarize the results in a meaningful way.</a:t>
            </a:r>
          </a:p>
          <a:p>
            <a:endParaRPr lang="en-US" sz="2000">
              <a:solidFill>
                <a:srgbClr val="FFFFFF"/>
              </a:solidFill>
            </a:endParaRPr>
          </a:p>
        </p:txBody>
      </p:sp>
    </p:spTree>
    <p:extLst>
      <p:ext uri="{BB962C8B-B14F-4D97-AF65-F5344CB8AC3E}">
        <p14:creationId xmlns:p14="http://schemas.microsoft.com/office/powerpoint/2010/main" val="143782704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4" name="Rectangle 19">
            <a:extLst>
              <a:ext uri="{FF2B5EF4-FFF2-40B4-BE49-F238E27FC236}">
                <a16:creationId xmlns:a16="http://schemas.microsoft.com/office/drawing/2014/main" id="{9527FCEA-6143-4C5E-8C45-8AC9237AD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1">
            <a:extLst>
              <a:ext uri="{FF2B5EF4-FFF2-40B4-BE49-F238E27FC236}">
                <a16:creationId xmlns:a16="http://schemas.microsoft.com/office/drawing/2014/main" id="{1A9F23AD-7A55-49F3-A3EC-743F47F36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6741849" cy="5897880"/>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computer&#10;&#10;Description automatically generated with medium confidence">
            <a:extLst>
              <a:ext uri="{FF2B5EF4-FFF2-40B4-BE49-F238E27FC236}">
                <a16:creationId xmlns:a16="http://schemas.microsoft.com/office/drawing/2014/main" id="{FAD644B9-4CE5-972E-18B8-F2652530F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180" y="1400828"/>
            <a:ext cx="6410084" cy="4070404"/>
          </a:xfrm>
          <a:prstGeom prst="rect">
            <a:avLst/>
          </a:prstGeom>
        </p:spPr>
      </p:pic>
      <p:sp>
        <p:nvSpPr>
          <p:cNvPr id="36" name="Rectangle 23">
            <a:extLst>
              <a:ext uri="{FF2B5EF4-FFF2-40B4-BE49-F238E27FC236}">
                <a16:creationId xmlns:a16="http://schemas.microsoft.com/office/drawing/2014/main" id="{D7D9F91F-72C9-4DB9-ABD0-A8180D826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48006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screenshot of a computer&#10;&#10;Description automatically generated with medium confidence">
            <a:extLst>
              <a:ext uri="{FF2B5EF4-FFF2-40B4-BE49-F238E27FC236}">
                <a16:creationId xmlns:a16="http://schemas.microsoft.com/office/drawing/2014/main" id="{9FA56C03-84DA-145F-EC01-04C614B1B7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5873" y="681442"/>
            <a:ext cx="3854945" cy="2399702"/>
          </a:xfrm>
          <a:prstGeom prst="rect">
            <a:avLst/>
          </a:prstGeom>
        </p:spPr>
      </p:pic>
      <p:sp>
        <p:nvSpPr>
          <p:cNvPr id="37" name="Rectangle 25">
            <a:extLst>
              <a:ext uri="{FF2B5EF4-FFF2-40B4-BE49-F238E27FC236}">
                <a16:creationId xmlns:a16="http://schemas.microsoft.com/office/drawing/2014/main" id="{BE016956-CE9F-4946-8834-A8BC3529D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60367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screenshot of a computer&#10;&#10;Description automatically generated with medium confidence">
            <a:extLst>
              <a:ext uri="{FF2B5EF4-FFF2-40B4-BE49-F238E27FC236}">
                <a16:creationId xmlns:a16="http://schemas.microsoft.com/office/drawing/2014/main" id="{7A2AFC07-A71A-0DEC-CA70-37A062C9B7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5873" y="3803432"/>
            <a:ext cx="3854945" cy="2361154"/>
          </a:xfrm>
          <a:prstGeom prst="rect">
            <a:avLst/>
          </a:prstGeom>
        </p:spPr>
      </p:pic>
    </p:spTree>
    <p:extLst>
      <p:ext uri="{BB962C8B-B14F-4D97-AF65-F5344CB8AC3E}">
        <p14:creationId xmlns:p14="http://schemas.microsoft.com/office/powerpoint/2010/main" val="3307094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DDA986-B6EE-4642-AC60-0490373E6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0B62878-12EF-4E97-A284-47BAFC30D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D79188D-1ED5-4705-B8C7-5D6FB7670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4" y="685800"/>
            <a:ext cx="10800972"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30CBA4-8C99-DA24-0C11-C0AA055DCAE5}"/>
              </a:ext>
            </a:extLst>
          </p:cNvPr>
          <p:cNvSpPr>
            <a:spLocks noGrp="1"/>
          </p:cNvSpPr>
          <p:nvPr>
            <p:ph type="title"/>
          </p:nvPr>
        </p:nvSpPr>
        <p:spPr>
          <a:xfrm>
            <a:off x="1616054" y="1261138"/>
            <a:ext cx="8959893" cy="888360"/>
          </a:xfrm>
        </p:spPr>
        <p:txBody>
          <a:bodyPr anchor="b">
            <a:normAutofit/>
          </a:bodyPr>
          <a:lstStyle/>
          <a:p>
            <a:pPr algn="ctr"/>
            <a:r>
              <a:rPr lang="en-US" sz="3200">
                <a:solidFill>
                  <a:schemeClr val="bg1">
                    <a:alpha val="60000"/>
                  </a:schemeClr>
                </a:solidFill>
              </a:rPr>
              <a:t>Data Storage and Aggregation</a:t>
            </a:r>
          </a:p>
        </p:txBody>
      </p:sp>
      <p:sp>
        <p:nvSpPr>
          <p:cNvPr id="3" name="Content Placeholder 2">
            <a:extLst>
              <a:ext uri="{FF2B5EF4-FFF2-40B4-BE49-F238E27FC236}">
                <a16:creationId xmlns:a16="http://schemas.microsoft.com/office/drawing/2014/main" id="{5C1B98C5-40F3-E03D-D3DC-D8587D82EBFF}"/>
              </a:ext>
            </a:extLst>
          </p:cNvPr>
          <p:cNvSpPr>
            <a:spLocks noGrp="1"/>
          </p:cNvSpPr>
          <p:nvPr>
            <p:ph idx="1"/>
          </p:nvPr>
        </p:nvSpPr>
        <p:spPr>
          <a:xfrm>
            <a:off x="1616054" y="2427383"/>
            <a:ext cx="8959892" cy="3169482"/>
          </a:xfrm>
        </p:spPr>
        <p:txBody>
          <a:bodyPr anchor="t">
            <a:normAutofit/>
          </a:bodyPr>
          <a:lstStyle/>
          <a:p>
            <a:r>
              <a:rPr lang="en-US" sz="2000">
                <a:solidFill>
                  <a:schemeClr val="bg1"/>
                </a:solidFill>
              </a:rPr>
              <a:t>We created a new collection named "aggregated_columns" to store the aggregated data. This collection was added to the existing "flight_delay_analysis" database.</a:t>
            </a:r>
          </a:p>
          <a:p>
            <a:endParaRPr lang="en-US" sz="2000">
              <a:solidFill>
                <a:schemeClr val="bg1"/>
              </a:solidFill>
            </a:endParaRPr>
          </a:p>
          <a:p>
            <a:r>
              <a:rPr lang="en-US" sz="2000">
                <a:solidFill>
                  <a:schemeClr val="bg1"/>
                </a:solidFill>
              </a:rPr>
              <a:t>The aggregated data contained 33.2 million rows, which is a significant amount of data to work with.</a:t>
            </a:r>
          </a:p>
          <a:p>
            <a:endParaRPr lang="en-US" sz="2000">
              <a:solidFill>
                <a:schemeClr val="bg1"/>
              </a:solidFill>
            </a:endParaRPr>
          </a:p>
          <a:p>
            <a:r>
              <a:rPr lang="en-US" sz="2000">
                <a:solidFill>
                  <a:schemeClr val="bg1"/>
                </a:solidFill>
              </a:rPr>
              <a:t>To preprocess the data for further analysis, we used mongodb spark integrater to get the data and run Apache Spark to perform advanced analytics on the data.</a:t>
            </a:r>
          </a:p>
          <a:p>
            <a:endParaRPr lang="en-US" sz="2000">
              <a:solidFill>
                <a:schemeClr val="bg1"/>
              </a:solidFill>
            </a:endParaRPr>
          </a:p>
        </p:txBody>
      </p:sp>
    </p:spTree>
    <p:extLst>
      <p:ext uri="{BB962C8B-B14F-4D97-AF65-F5344CB8AC3E}">
        <p14:creationId xmlns:p14="http://schemas.microsoft.com/office/powerpoint/2010/main" val="150768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424</TotalTime>
  <Words>917</Words>
  <Application>Microsoft Office PowerPoint</Application>
  <PresentationFormat>Widescreen</PresentationFormat>
  <Paragraphs>125</Paragraphs>
  <Slides>25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Flight Delay Analysis Prediction</vt:lpstr>
      <vt:lpstr>Problem Statement and Description</vt:lpstr>
      <vt:lpstr>Tools Used and Actual Implementation</vt:lpstr>
      <vt:lpstr>Implementation in Project Progress Report</vt:lpstr>
      <vt:lpstr>Data set </vt:lpstr>
      <vt:lpstr>PowerPoint Presentation</vt:lpstr>
      <vt:lpstr>Data Storage and Aggregation</vt:lpstr>
      <vt:lpstr>PowerPoint Presentation</vt:lpstr>
      <vt:lpstr>Data Storage and Aggregation</vt:lpstr>
      <vt:lpstr>PowerPoint Presentation</vt:lpstr>
      <vt:lpstr>Data Processing </vt:lpstr>
      <vt:lpstr>Spark Mongodb Integration</vt:lpstr>
      <vt:lpstr>PowerPoint Presentation</vt:lpstr>
      <vt:lpstr>PowerPoint Presentation</vt:lpstr>
      <vt:lpstr>PowerPoint Presentation</vt:lpstr>
      <vt:lpstr>PowerPoint Presentation</vt:lpstr>
      <vt:lpstr>PowerPoint Presentation</vt:lpstr>
      <vt:lpstr>Visualizations</vt:lpstr>
      <vt:lpstr>Tableau Visualizations</vt:lpstr>
      <vt:lpstr>Tableau Visualizations</vt:lpstr>
      <vt:lpstr>PowerPoint Presentation</vt:lpstr>
      <vt:lpstr>Findings </vt:lpstr>
      <vt:lpstr>Possible Future Considerations</vt:lpstr>
      <vt:lpstr>                              THANK YOU</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Delay Analysis Prediction</dc:title>
  <dc:creator>Thrushwanth Kakuturu</dc:creator>
  <cp:lastModifiedBy>THRUSHWANTH KAKUTURU</cp:lastModifiedBy>
  <cp:revision>7</cp:revision>
  <dcterms:created xsi:type="dcterms:W3CDTF">2023-05-14T17:49:39Z</dcterms:created>
  <dcterms:modified xsi:type="dcterms:W3CDTF">2024-06-05T05:20:43Z</dcterms:modified>
</cp:coreProperties>
</file>

<file path=docProps/thumbnail.jpeg>
</file>